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9"/>
  </p:notes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3300"/>
    <a:srgbClr val="996600"/>
    <a:srgbClr val="0099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85000" autoAdjust="0"/>
    <p:restoredTop sz="94660" autoAdjust="0"/>
  </p:normalViewPr>
  <p:slideViewPr>
    <p:cSldViewPr snapToGrid="0">
      <p:cViewPr varScale="1">
        <p:scale>
          <a:sx n="71" d="100"/>
          <a:sy n="71" d="100"/>
        </p:scale>
        <p:origin x="-672" y="-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2970" y="96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fld id="{9E0AF5F5-9114-4087-8D37-3E253B2B02D0}" type="datetimeFigureOut">
              <a:rPr lang="en-AU" smtClean="0"/>
              <a:pPr/>
              <a:t>17/11/2021</a:t>
            </a:fld>
            <a:endParaRPr lang="en-AU" dirty="0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AU" dirty="0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AU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fld id="{B9C62019-E3E0-4C36-81F4-738E6CB3F0E4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="" xmlns:p14="http://schemas.microsoft.com/office/powerpoint/2010/main" val="1902358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C62019-E3E0-4C36-81F4-738E6CB3F0E4}" type="slidenum">
              <a:rPr lang="en-AU" smtClean="0"/>
              <a:pPr/>
              <a:t>2</a:t>
            </a:fld>
            <a:endParaRPr lang="en-AU" dirty="0"/>
          </a:p>
        </p:txBody>
      </p:sp>
    </p:spTree>
    <p:extLst>
      <p:ext uri="{BB962C8B-B14F-4D97-AF65-F5344CB8AC3E}">
        <p14:creationId xmlns="" xmlns:p14="http://schemas.microsoft.com/office/powerpoint/2010/main" val="1924702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C097D5D0-A660-4FF6-A287-EEB82E1B6E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AU"/>
          </a:p>
        </p:txBody>
      </p:sp>
      <p:sp>
        <p:nvSpPr>
          <p:cNvPr id="3" name="عنوان فرعي 2">
            <a:extLst>
              <a:ext uri="{FF2B5EF4-FFF2-40B4-BE49-F238E27FC236}">
                <a16:creationId xmlns="" xmlns:a16="http://schemas.microsoft.com/office/drawing/2014/main" id="{92DEE026-657D-4009-9679-F84E2BD3E5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AU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="" xmlns:a16="http://schemas.microsoft.com/office/drawing/2014/main" id="{AA12E853-F239-46B3-AED7-094594A0F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108E8-9463-4018-ABA7-0B2F94720C14}" type="datetimeFigureOut">
              <a:rPr lang="en-AU" smtClean="0"/>
              <a:pPr/>
              <a:t>17/11/2021</a:t>
            </a:fld>
            <a:endParaRPr lang="en-AU" dirty="0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="" xmlns:a16="http://schemas.microsoft.com/office/drawing/2014/main" id="{EE1C70D1-CF9B-48BE-8587-BEDF5A301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="" xmlns:a16="http://schemas.microsoft.com/office/drawing/2014/main" id="{F28B00E9-0F62-4E07-950A-A376BE4D4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C1504-52F3-4499-9AFA-89EAD4384496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="" xmlns:p14="http://schemas.microsoft.com/office/powerpoint/2010/main" val="384976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FCAD1371-C6CC-485F-99E9-E45B6E9A1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AU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="" xmlns:a16="http://schemas.microsoft.com/office/drawing/2014/main" id="{3F3DB439-C264-47C1-99D6-846E79B87D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AU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="" xmlns:a16="http://schemas.microsoft.com/office/drawing/2014/main" id="{760147C6-9DFC-4E4C-B05A-A8F477DE6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108E8-9463-4018-ABA7-0B2F94720C14}" type="datetimeFigureOut">
              <a:rPr lang="en-AU" smtClean="0"/>
              <a:pPr/>
              <a:t>17/11/2021</a:t>
            </a:fld>
            <a:endParaRPr lang="en-AU" dirty="0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="" xmlns:a16="http://schemas.microsoft.com/office/drawing/2014/main" id="{7B6681E0-0C2F-4C15-8E54-AEF2C11DA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="" xmlns:a16="http://schemas.microsoft.com/office/drawing/2014/main" id="{025F4ECD-C909-455E-AE01-DFF6C1264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C1504-52F3-4499-9AFA-89EAD4384496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="" xmlns:p14="http://schemas.microsoft.com/office/powerpoint/2010/main" val="327351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="" xmlns:a16="http://schemas.microsoft.com/office/drawing/2014/main" id="{06DBAF4A-A557-4E5C-8126-75B312A2A7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AU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="" xmlns:a16="http://schemas.microsoft.com/office/drawing/2014/main" id="{91E081A2-F394-405A-B154-C311E45F1F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AU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="" xmlns:a16="http://schemas.microsoft.com/office/drawing/2014/main" id="{308D6D40-517C-4C80-9450-3E14490A8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108E8-9463-4018-ABA7-0B2F94720C14}" type="datetimeFigureOut">
              <a:rPr lang="en-AU" smtClean="0"/>
              <a:pPr/>
              <a:t>17/11/2021</a:t>
            </a:fld>
            <a:endParaRPr lang="en-AU" dirty="0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="" xmlns:a16="http://schemas.microsoft.com/office/drawing/2014/main" id="{DB537BCB-23E0-4832-B5C2-1CB30148B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="" xmlns:a16="http://schemas.microsoft.com/office/drawing/2014/main" id="{8882B570-E351-4408-8E84-F4C2EE03C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C1504-52F3-4499-9AFA-89EAD4384496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="" xmlns:p14="http://schemas.microsoft.com/office/powerpoint/2010/main" val="1866322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FBFD4B58-5CC4-43BA-BE2A-37FD23A48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AU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="" xmlns:a16="http://schemas.microsoft.com/office/drawing/2014/main" id="{60031212-088E-4EDD-B2B9-E80B5DBC99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AU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="" xmlns:a16="http://schemas.microsoft.com/office/drawing/2014/main" id="{1BC3B583-64AC-4F7B-8B38-DB6C5F7BF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108E8-9463-4018-ABA7-0B2F94720C14}" type="datetimeFigureOut">
              <a:rPr lang="en-AU" smtClean="0"/>
              <a:pPr/>
              <a:t>17/11/2021</a:t>
            </a:fld>
            <a:endParaRPr lang="en-AU" dirty="0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="" xmlns:a16="http://schemas.microsoft.com/office/drawing/2014/main" id="{70A4E0B5-069A-4DED-B0CD-9F6E4C0F0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="" xmlns:a16="http://schemas.microsoft.com/office/drawing/2014/main" id="{136C8F3D-BC61-4EDE-85E9-0C18729EF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C1504-52F3-4499-9AFA-89EAD4384496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="" xmlns:p14="http://schemas.microsoft.com/office/powerpoint/2010/main" val="3133840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79976083-A62F-4E15-BAE2-F0B2DA912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AU"/>
          </a:p>
        </p:txBody>
      </p:sp>
      <p:sp>
        <p:nvSpPr>
          <p:cNvPr id="3" name="عنصر نائب للنص 2">
            <a:extLst>
              <a:ext uri="{FF2B5EF4-FFF2-40B4-BE49-F238E27FC236}">
                <a16:creationId xmlns="" xmlns:a16="http://schemas.microsoft.com/office/drawing/2014/main" id="{468B38FC-A7D8-4A23-9426-8A631837E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="" xmlns:a16="http://schemas.microsoft.com/office/drawing/2014/main" id="{420870C1-267A-413F-948A-5AB7F33ED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108E8-9463-4018-ABA7-0B2F94720C14}" type="datetimeFigureOut">
              <a:rPr lang="en-AU" smtClean="0"/>
              <a:pPr/>
              <a:t>17/11/2021</a:t>
            </a:fld>
            <a:endParaRPr lang="en-AU" dirty="0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="" xmlns:a16="http://schemas.microsoft.com/office/drawing/2014/main" id="{986D8871-3495-4F41-9AB6-52A04EE82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="" xmlns:a16="http://schemas.microsoft.com/office/drawing/2014/main" id="{8B1B2C33-CF96-4E18-9DFD-4D120F97B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C1504-52F3-4499-9AFA-89EAD4384496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="" xmlns:p14="http://schemas.microsoft.com/office/powerpoint/2010/main" val="2919261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4B1EFE70-7D1D-4A1D-8D53-E6FDE511C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AU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="" xmlns:a16="http://schemas.microsoft.com/office/drawing/2014/main" id="{82646819-71D5-4364-8E16-130DFB1685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AU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="" xmlns:a16="http://schemas.microsoft.com/office/drawing/2014/main" id="{325A40E5-D18D-4A9F-8134-AC65A57A94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AU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="" xmlns:a16="http://schemas.microsoft.com/office/drawing/2014/main" id="{B772A2DA-CF59-4AA3-BBE4-99E157119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108E8-9463-4018-ABA7-0B2F94720C14}" type="datetimeFigureOut">
              <a:rPr lang="en-AU" smtClean="0"/>
              <a:pPr/>
              <a:t>17/11/2021</a:t>
            </a:fld>
            <a:endParaRPr lang="en-AU" dirty="0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="" xmlns:a16="http://schemas.microsoft.com/office/drawing/2014/main" id="{24C6C08B-987C-47FF-A01E-7C31C2D45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="" xmlns:a16="http://schemas.microsoft.com/office/drawing/2014/main" id="{0A2E97EF-A840-4F06-9604-F080096D4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C1504-52F3-4499-9AFA-89EAD4384496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="" xmlns:p14="http://schemas.microsoft.com/office/powerpoint/2010/main" val="385621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D9ACF20B-4DBE-456C-94DC-2C071BFC9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AU"/>
          </a:p>
        </p:txBody>
      </p:sp>
      <p:sp>
        <p:nvSpPr>
          <p:cNvPr id="3" name="عنصر نائب للنص 2">
            <a:extLst>
              <a:ext uri="{FF2B5EF4-FFF2-40B4-BE49-F238E27FC236}">
                <a16:creationId xmlns="" xmlns:a16="http://schemas.microsoft.com/office/drawing/2014/main" id="{CA908DAD-3738-4B74-AA0F-947E8D81B1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="" xmlns:a16="http://schemas.microsoft.com/office/drawing/2014/main" id="{D21A3459-5296-4561-809C-16F90D68B9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AU"/>
          </a:p>
        </p:txBody>
      </p:sp>
      <p:sp>
        <p:nvSpPr>
          <p:cNvPr id="5" name="عنصر نائب للنص 4">
            <a:extLst>
              <a:ext uri="{FF2B5EF4-FFF2-40B4-BE49-F238E27FC236}">
                <a16:creationId xmlns="" xmlns:a16="http://schemas.microsoft.com/office/drawing/2014/main" id="{291D3E67-8414-4142-998E-BDB0100F9A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="" xmlns:a16="http://schemas.microsoft.com/office/drawing/2014/main" id="{A5BC0E8B-0A23-42D8-A2F5-9EEF7785C1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AU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="" xmlns:a16="http://schemas.microsoft.com/office/drawing/2014/main" id="{17FD53CC-8659-48F0-B28D-F1432FBD7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108E8-9463-4018-ABA7-0B2F94720C14}" type="datetimeFigureOut">
              <a:rPr lang="en-AU" smtClean="0"/>
              <a:pPr/>
              <a:t>17/11/2021</a:t>
            </a:fld>
            <a:endParaRPr lang="en-AU" dirty="0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="" xmlns:a16="http://schemas.microsoft.com/office/drawing/2014/main" id="{822F217E-3D7A-4ED6-A4EF-6008D825E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="" xmlns:a16="http://schemas.microsoft.com/office/drawing/2014/main" id="{E35375EB-C6F4-45EB-B3B1-2BDF68184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C1504-52F3-4499-9AFA-89EAD4384496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="" xmlns:p14="http://schemas.microsoft.com/office/powerpoint/2010/main" val="1645534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05FAC4AB-F7BD-4DED-B449-176E0A71C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AU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="" xmlns:a16="http://schemas.microsoft.com/office/drawing/2014/main" id="{7E07E2E9-F1E9-4758-BB74-4BCB1CD4C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108E8-9463-4018-ABA7-0B2F94720C14}" type="datetimeFigureOut">
              <a:rPr lang="en-AU" smtClean="0"/>
              <a:pPr/>
              <a:t>17/11/2021</a:t>
            </a:fld>
            <a:endParaRPr lang="en-AU" dirty="0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="" xmlns:a16="http://schemas.microsoft.com/office/drawing/2014/main" id="{14D9606F-60D1-4545-B0AD-EC3191208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="" xmlns:a16="http://schemas.microsoft.com/office/drawing/2014/main" id="{6195253F-1A21-46B5-9BCB-A4F0563C4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C1504-52F3-4499-9AFA-89EAD4384496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="" xmlns:p14="http://schemas.microsoft.com/office/powerpoint/2010/main" val="325602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="" xmlns:a16="http://schemas.microsoft.com/office/drawing/2014/main" id="{E790B07B-ABA4-4A18-89A5-E412A9B99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108E8-9463-4018-ABA7-0B2F94720C14}" type="datetimeFigureOut">
              <a:rPr lang="en-AU" smtClean="0"/>
              <a:pPr/>
              <a:t>17/11/2021</a:t>
            </a:fld>
            <a:endParaRPr lang="en-AU" dirty="0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="" xmlns:a16="http://schemas.microsoft.com/office/drawing/2014/main" id="{6CA740E7-41F0-4D9C-A1C1-0C9EED48B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="" xmlns:a16="http://schemas.microsoft.com/office/drawing/2014/main" id="{F1F0A989-EE7B-4A91-8FEA-46D407392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C1504-52F3-4499-9AFA-89EAD4384496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="" xmlns:p14="http://schemas.microsoft.com/office/powerpoint/2010/main" val="1916210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4170F545-F839-4803-BE50-ED5FBE291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AU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="" xmlns:a16="http://schemas.microsoft.com/office/drawing/2014/main" id="{0F7ED68A-7013-43E6-ACE8-96E613245C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AU"/>
          </a:p>
        </p:txBody>
      </p:sp>
      <p:sp>
        <p:nvSpPr>
          <p:cNvPr id="4" name="عنصر نائب للنص 3">
            <a:extLst>
              <a:ext uri="{FF2B5EF4-FFF2-40B4-BE49-F238E27FC236}">
                <a16:creationId xmlns="" xmlns:a16="http://schemas.microsoft.com/office/drawing/2014/main" id="{25876C81-2505-4DBB-97A2-6ED6A6EA97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="" xmlns:a16="http://schemas.microsoft.com/office/drawing/2014/main" id="{5427EBB4-EFB4-4D65-8D66-8BF82D4EA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108E8-9463-4018-ABA7-0B2F94720C14}" type="datetimeFigureOut">
              <a:rPr lang="en-AU" smtClean="0"/>
              <a:pPr/>
              <a:t>17/11/2021</a:t>
            </a:fld>
            <a:endParaRPr lang="en-AU" dirty="0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="" xmlns:a16="http://schemas.microsoft.com/office/drawing/2014/main" id="{D81BC90E-2571-4289-8396-FCFEE4B8B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="" xmlns:a16="http://schemas.microsoft.com/office/drawing/2014/main" id="{98B5642A-41A4-4E5D-9B7E-699F68955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C1504-52F3-4499-9AFA-89EAD4384496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="" xmlns:p14="http://schemas.microsoft.com/office/powerpoint/2010/main" val="160470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E25A2414-8B31-4D18-8EA1-04B1EF9E7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AU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="" xmlns:a16="http://schemas.microsoft.com/office/drawing/2014/main" id="{5E8090AD-9E70-4FBF-AFCD-B459E7C08C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 dirty="0"/>
          </a:p>
        </p:txBody>
      </p:sp>
      <p:sp>
        <p:nvSpPr>
          <p:cNvPr id="4" name="عنصر نائب للنص 3">
            <a:extLst>
              <a:ext uri="{FF2B5EF4-FFF2-40B4-BE49-F238E27FC236}">
                <a16:creationId xmlns="" xmlns:a16="http://schemas.microsoft.com/office/drawing/2014/main" id="{892292F9-3590-45B3-91ED-E8F313421A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="" xmlns:a16="http://schemas.microsoft.com/office/drawing/2014/main" id="{F67DE1F7-DD61-4704-9D56-53BCE4AEC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108E8-9463-4018-ABA7-0B2F94720C14}" type="datetimeFigureOut">
              <a:rPr lang="en-AU" smtClean="0"/>
              <a:pPr/>
              <a:t>17/11/2021</a:t>
            </a:fld>
            <a:endParaRPr lang="en-AU" dirty="0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="" xmlns:a16="http://schemas.microsoft.com/office/drawing/2014/main" id="{A9F76283-25A4-458B-8F69-00CEDFBD2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="" xmlns:a16="http://schemas.microsoft.com/office/drawing/2014/main" id="{BD522143-0E65-41E8-9003-6DD749112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C1504-52F3-4499-9AFA-89EAD4384496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="" xmlns:p14="http://schemas.microsoft.com/office/powerpoint/2010/main" val="241255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="" xmlns:a16="http://schemas.microsoft.com/office/drawing/2014/main" id="{A9BA312F-108B-4633-85E9-73CE35D71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AU"/>
          </a:p>
        </p:txBody>
      </p:sp>
      <p:sp>
        <p:nvSpPr>
          <p:cNvPr id="3" name="عنصر نائب للنص 2">
            <a:extLst>
              <a:ext uri="{FF2B5EF4-FFF2-40B4-BE49-F238E27FC236}">
                <a16:creationId xmlns="" xmlns:a16="http://schemas.microsoft.com/office/drawing/2014/main" id="{8E456808-1104-471C-9B34-0C403EA0FE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AU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="" xmlns:a16="http://schemas.microsoft.com/office/drawing/2014/main" id="{ED1762E2-BDCF-49F4-A592-F0A5443F39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108E8-9463-4018-ABA7-0B2F94720C14}" type="datetimeFigureOut">
              <a:rPr lang="en-AU" smtClean="0"/>
              <a:pPr/>
              <a:t>17/11/2021</a:t>
            </a:fld>
            <a:endParaRPr lang="en-AU" dirty="0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="" xmlns:a16="http://schemas.microsoft.com/office/drawing/2014/main" id="{2523A926-B923-411D-A374-63D4008CE4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="" xmlns:a16="http://schemas.microsoft.com/office/drawing/2014/main" id="{1B574213-ADAF-4D53-81AD-D055199D92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C1504-52F3-4499-9AFA-89EAD4384496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="" xmlns:p14="http://schemas.microsoft.com/office/powerpoint/2010/main" val="974715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049C7516-5CC9-46D5-9CC1-4B7DD8C57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5" name="عنصر نائب للمحتوى 4" descr="صورة تحتوي على عشب&#10;&#10;تم إنشاء الوصف تلقائياً">
            <a:extLst>
              <a:ext uri="{FF2B5EF4-FFF2-40B4-BE49-F238E27FC236}">
                <a16:creationId xmlns="" xmlns:a16="http://schemas.microsoft.com/office/drawing/2014/main" id="{A4185119-DE71-4B44-AD19-ACF7F08AA1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8" t="1058"/>
          <a:stretch/>
        </p:blipFill>
        <p:spPr>
          <a:xfrm>
            <a:off x="0" y="0"/>
            <a:ext cx="12192000" cy="6858000"/>
          </a:xfrm>
        </p:spPr>
      </p:pic>
      <p:sp>
        <p:nvSpPr>
          <p:cNvPr id="7" name="Rectangle 6"/>
          <p:cNvSpPr/>
          <p:nvPr/>
        </p:nvSpPr>
        <p:spPr>
          <a:xfrm>
            <a:off x="1746599" y="3113704"/>
            <a:ext cx="6454011" cy="830997"/>
          </a:xfrm>
          <a:prstGeom prst="rect">
            <a:avLst/>
          </a:prstGeom>
        </p:spPr>
        <p:txBody>
          <a:bodyPr wrap="none">
            <a:spAutoFit/>
            <a:scene3d>
              <a:camera prst="isometricLeftDown"/>
              <a:lightRig rig="threePt" dir="t"/>
            </a:scene3d>
          </a:bodyPr>
          <a:lstStyle/>
          <a:p>
            <a:pPr algn="ctr"/>
            <a:r>
              <a:rPr lang="ar-EG" sz="4800" b="1" dirty="0" smtClean="0">
                <a:ln w="38100">
                  <a:solidFill>
                    <a:srgbClr val="996600"/>
                  </a:solidFill>
                </a:ln>
                <a:solidFill>
                  <a:srgbClr val="92D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ترنيمة: أسير في الطريق وحدي</a:t>
            </a:r>
            <a:endParaRPr lang="ar-SA" sz="4800" b="1" dirty="0">
              <a:ln w="38100">
                <a:solidFill>
                  <a:srgbClr val="996600"/>
                </a:solidFill>
              </a:ln>
              <a:solidFill>
                <a:srgbClr val="92D05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372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1602A129-F875-4EF5-9650-6A0A8972E5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" name="عنوان فرعي 2">
            <a:extLst>
              <a:ext uri="{FF2B5EF4-FFF2-40B4-BE49-F238E27FC236}">
                <a16:creationId xmlns="" xmlns:a16="http://schemas.microsoft.com/office/drawing/2014/main" id="{26434CCF-D4F1-4AEB-94BC-FB8357C48C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5" name="صورة 4" descr="صورة تحتوي على عشب&#10;&#10;تم إنشاء الوصف تلقائياً">
            <a:extLst>
              <a:ext uri="{FF2B5EF4-FFF2-40B4-BE49-F238E27FC236}">
                <a16:creationId xmlns="" xmlns:a16="http://schemas.microsoft.com/office/drawing/2014/main" id="{8E192615-677A-4723-8EDB-3E372837E9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3" y="-278175"/>
            <a:ext cx="12458700" cy="7734300"/>
          </a:xfrm>
          <a:prstGeom prst="rect">
            <a:avLst/>
          </a:prstGeom>
        </p:spPr>
      </p:pic>
      <p:sp>
        <p:nvSpPr>
          <p:cNvPr id="6" name="مستطيل 5">
            <a:extLst>
              <a:ext uri="{FF2B5EF4-FFF2-40B4-BE49-F238E27FC236}">
                <a16:creationId xmlns="" xmlns:a16="http://schemas.microsoft.com/office/drawing/2014/main" id="{ED8508D8-4FD4-4696-B410-10BA9C343DFF}"/>
              </a:ext>
            </a:extLst>
          </p:cNvPr>
          <p:cNvSpPr/>
          <p:nvPr/>
        </p:nvSpPr>
        <p:spPr>
          <a:xfrm>
            <a:off x="5835650" y="906549"/>
            <a:ext cx="57277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EG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أسير </a:t>
            </a:r>
            <a:r>
              <a:rPr lang="ar-EG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في الطريق وحدي</a:t>
            </a:r>
          </a:p>
          <a:p>
            <a:pPr algn="ctr"/>
            <a:r>
              <a:rPr lang="ar-EG" sz="5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أبتغي </a:t>
            </a:r>
            <a:r>
              <a:rPr lang="ar-EG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حب </a:t>
            </a:r>
            <a:r>
              <a:rPr lang="ar-EG" sz="5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الإله</a:t>
            </a:r>
            <a:endParaRPr lang="ar-SA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مستطيل 6">
            <a:extLst>
              <a:ext uri="{FF2B5EF4-FFF2-40B4-BE49-F238E27FC236}">
                <a16:creationId xmlns="" xmlns:a16="http://schemas.microsoft.com/office/drawing/2014/main" id="{D16743FF-BCEE-4925-831B-A56D2FA9B652}"/>
              </a:ext>
            </a:extLst>
          </p:cNvPr>
          <p:cNvSpPr/>
          <p:nvPr/>
        </p:nvSpPr>
        <p:spPr>
          <a:xfrm>
            <a:off x="623818" y="4472712"/>
            <a:ext cx="547218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EG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تحت ظل الرب </a:t>
            </a:r>
            <a:r>
              <a:rPr lang="ar-EG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أمشي</a:t>
            </a:r>
            <a:endParaRPr lang="ar-EG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ar-EG" sz="5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تاركاً </a:t>
            </a:r>
            <a:r>
              <a:rPr lang="ar-EG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كل الحياه</a:t>
            </a:r>
            <a:endParaRPr lang="ar-SA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47854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0BE705BC-8816-4623-80F9-A22CBCCBEF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" name="عنوان فرعي 2">
            <a:extLst>
              <a:ext uri="{FF2B5EF4-FFF2-40B4-BE49-F238E27FC236}">
                <a16:creationId xmlns="" xmlns:a16="http://schemas.microsoft.com/office/drawing/2014/main" id="{53C4641D-C2C2-4B2B-822B-5456652388F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5" name="صورة 4" descr="صورة تحتوي على ضبابي&#10;&#10;تم إنشاء الوصف تلقائياً">
            <a:extLst>
              <a:ext uri="{FF2B5EF4-FFF2-40B4-BE49-F238E27FC236}">
                <a16:creationId xmlns="" xmlns:a16="http://schemas.microsoft.com/office/drawing/2014/main" id="{6DDBD2AD-3684-44F7-9EC9-96599C838B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28437"/>
            <a:ext cx="13506450" cy="8221663"/>
          </a:xfrm>
          <a:prstGeom prst="rect">
            <a:avLst/>
          </a:prstGeom>
        </p:spPr>
      </p:pic>
      <p:sp>
        <p:nvSpPr>
          <p:cNvPr id="6" name="مستطيل 5">
            <a:extLst>
              <a:ext uri="{FF2B5EF4-FFF2-40B4-BE49-F238E27FC236}">
                <a16:creationId xmlns="" xmlns:a16="http://schemas.microsoft.com/office/drawing/2014/main" id="{69393E1E-5589-467E-88A1-FCEF5114A22E}"/>
              </a:ext>
            </a:extLst>
          </p:cNvPr>
          <p:cNvSpPr/>
          <p:nvPr/>
        </p:nvSpPr>
        <p:spPr>
          <a:xfrm>
            <a:off x="7109165" y="555659"/>
            <a:ext cx="502928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EG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أنت يا رب </a:t>
            </a:r>
            <a:r>
              <a:rPr lang="ar-EG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معيني</a:t>
            </a:r>
          </a:p>
          <a:p>
            <a:pPr algn="ctr"/>
            <a:r>
              <a:rPr lang="ar-EG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وسط ضيقي و </a:t>
            </a:r>
            <a:r>
              <a:rPr lang="ar-EG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الآلام </a:t>
            </a:r>
            <a:endParaRPr lang="ar-SA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مستطيل 6">
            <a:extLst>
              <a:ext uri="{FF2B5EF4-FFF2-40B4-BE49-F238E27FC236}">
                <a16:creationId xmlns="" xmlns:a16="http://schemas.microsoft.com/office/drawing/2014/main" id="{6AD1851E-F8B4-44B5-87D2-21B0EAC71613}"/>
              </a:ext>
            </a:extLst>
          </p:cNvPr>
          <p:cNvSpPr/>
          <p:nvPr/>
        </p:nvSpPr>
        <p:spPr>
          <a:xfrm>
            <a:off x="1040261" y="4472712"/>
            <a:ext cx="506376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EG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أنت </a:t>
            </a:r>
            <a:r>
              <a:rPr lang="ar-EG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يا </a:t>
            </a:r>
            <a:r>
              <a:rPr lang="ar-EG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إلهي </a:t>
            </a:r>
            <a:r>
              <a:rPr lang="ar-EG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شبعي </a:t>
            </a:r>
          </a:p>
          <a:p>
            <a:pPr algn="ctr"/>
            <a:r>
              <a:rPr lang="ar-EG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تملأ القلب سلام</a:t>
            </a:r>
            <a:endParaRPr lang="ar-SA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88055084"/>
      </p:ext>
    </p:extLst>
  </p:cSld>
  <p:clrMapOvr>
    <a:masterClrMapping/>
  </p:clrMapOvr>
  <p:transition spd="slow">
    <p:cover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="" xmlns:a16="http://schemas.microsoft.com/office/drawing/2014/main" id="{23D09407-53BC-485E-B4CE-BC5E4FC4B25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13">
            <a:extLst>
              <a:ext uri="{FF2B5EF4-FFF2-40B4-BE49-F238E27FC236}">
                <a16:creationId xmlns="" xmlns:a16="http://schemas.microsoft.com/office/drawing/2014/main" id="{921DB988-49FC-4608-B0A2-E2F3A401904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عنوان 5">
            <a:extLst>
              <a:ext uri="{FF2B5EF4-FFF2-40B4-BE49-F238E27FC236}">
                <a16:creationId xmlns="" xmlns:a16="http://schemas.microsoft.com/office/drawing/2014/main" id="{EF19CD9C-31C6-459C-996F-7787D18777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903" y="3399769"/>
            <a:ext cx="10640754" cy="775845"/>
          </a:xfrm>
        </p:spPr>
        <p:txBody>
          <a:bodyPr anchor="b">
            <a:normAutofit/>
          </a:bodyPr>
          <a:lstStyle/>
          <a:p>
            <a:endParaRPr lang="en-AU" sz="4000">
              <a:solidFill>
                <a:schemeClr val="tx2"/>
              </a:solidFill>
            </a:endParaRPr>
          </a:p>
        </p:txBody>
      </p:sp>
      <p:sp>
        <p:nvSpPr>
          <p:cNvPr id="7" name="عنوان فرعي 6">
            <a:extLst>
              <a:ext uri="{FF2B5EF4-FFF2-40B4-BE49-F238E27FC236}">
                <a16:creationId xmlns="" xmlns:a16="http://schemas.microsoft.com/office/drawing/2014/main" id="{6CF727D4-044C-4ACC-8323-4B7FDBF24A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4121" y="4171528"/>
            <a:ext cx="9163757" cy="450447"/>
          </a:xfrm>
        </p:spPr>
        <p:txBody>
          <a:bodyPr anchor="ctr">
            <a:normAutofit/>
          </a:bodyPr>
          <a:lstStyle/>
          <a:p>
            <a:endParaRPr lang="en-AU" sz="2000">
              <a:solidFill>
                <a:schemeClr val="tx2"/>
              </a:solidFill>
            </a:endParaRPr>
          </a:p>
        </p:txBody>
      </p:sp>
      <p:grpSp>
        <p:nvGrpSpPr>
          <p:cNvPr id="27" name="Group 15">
            <a:extLst>
              <a:ext uri="{FF2B5EF4-FFF2-40B4-BE49-F238E27FC236}">
                <a16:creationId xmlns="" xmlns:a16="http://schemas.microsoft.com/office/drawing/2014/main" id="{E9B930FD-8671-4C4C-ADCF-73AC1D0CD41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17" name="Freeform: Shape 16">
              <a:extLst>
                <a:ext uri="{FF2B5EF4-FFF2-40B4-BE49-F238E27FC236}">
                  <a16:creationId xmlns="" xmlns:a16="http://schemas.microsoft.com/office/drawing/2014/main" id="{C35B12C1-569C-4E37-AA33-7EF215F201B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="" xmlns:a16="http://schemas.microsoft.com/office/drawing/2014/main" id="{F23E2660-7810-46F6-8752-187127C830C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="" xmlns:a16="http://schemas.microsoft.com/office/drawing/2014/main" id="{C991DC45-0378-45B3-B325-FB8F98545E6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="" xmlns:a16="http://schemas.microsoft.com/office/drawing/2014/main" id="{E228F5BA-5150-4554-B7EA-93F371F3B17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صورة 4" descr="صورة تحتوي على شخص&#10;&#10;تم إنشاء الوصف تلقائياً">
            <a:extLst>
              <a:ext uri="{FF2B5EF4-FFF2-40B4-BE49-F238E27FC236}">
                <a16:creationId xmlns="" xmlns:a16="http://schemas.microsoft.com/office/drawing/2014/main" id="{A91F2630-6B18-4669-BC5F-D0E1F29511C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21583" b="21742"/>
          <a:stretch/>
        </p:blipFill>
        <p:spPr>
          <a:xfrm>
            <a:off x="755903" y="-400050"/>
            <a:ext cx="11020420" cy="6986586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="" xmlns:a16="http://schemas.microsoft.com/office/drawing/2014/main" id="{383C2651-AE0C-4AE4-8725-E2F9414FE21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23" name="Freeform: Shape 22">
              <a:extLst>
                <a:ext uri="{FF2B5EF4-FFF2-40B4-BE49-F238E27FC236}">
                  <a16:creationId xmlns="" xmlns:a16="http://schemas.microsoft.com/office/drawing/2014/main" id="{CCE13265-B5D2-47B4-A199-E05F390D5B9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="" xmlns:a16="http://schemas.microsoft.com/office/drawing/2014/main" id="{693EBD03-D832-462C-9304-7273698ED4F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="" xmlns:a16="http://schemas.microsoft.com/office/drawing/2014/main" id="{0D53D3E2-805E-40D2-964F-352BF6D476B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="" xmlns:a16="http://schemas.microsoft.com/office/drawing/2014/main" id="{B7A9A916-A926-43E6-800F-432ABC3F244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9" name="صورة 8" descr="صورة تحتوي على شخص&#10;&#10;تم إنشاء الوصف تلقائياً">
            <a:extLst>
              <a:ext uri="{FF2B5EF4-FFF2-40B4-BE49-F238E27FC236}">
                <a16:creationId xmlns="" xmlns:a16="http://schemas.microsoft.com/office/drawing/2014/main" id="{C62D820D-5231-482E-8BE0-8C1A7D633B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57828" y="-1360273"/>
            <a:ext cx="14735037" cy="8218273"/>
          </a:xfrm>
          <a:prstGeom prst="rect">
            <a:avLst/>
          </a:prstGeom>
        </p:spPr>
      </p:pic>
      <p:sp>
        <p:nvSpPr>
          <p:cNvPr id="11" name="مستطيل 10">
            <a:extLst>
              <a:ext uri="{FF2B5EF4-FFF2-40B4-BE49-F238E27FC236}">
                <a16:creationId xmlns="" xmlns:a16="http://schemas.microsoft.com/office/drawing/2014/main" id="{BDD65A53-DFD0-4D7B-8217-ACA0B2F25E1F}"/>
              </a:ext>
            </a:extLst>
          </p:cNvPr>
          <p:cNvSpPr/>
          <p:nvPr/>
        </p:nvSpPr>
        <p:spPr>
          <a:xfrm>
            <a:off x="8256498" y="1586661"/>
            <a:ext cx="395343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EG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قلبي </a:t>
            </a:r>
            <a:r>
              <a:rPr lang="ar-EG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يا رب</a:t>
            </a:r>
            <a:r>
              <a:rPr lang="ar-EG" sz="5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ar-EG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يتوق </a:t>
            </a:r>
          </a:p>
          <a:p>
            <a:pPr algn="ctr"/>
            <a:r>
              <a:rPr lang="ar-EG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أن </a:t>
            </a:r>
            <a:r>
              <a:rPr lang="ar-EG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يكون قربك</a:t>
            </a:r>
            <a:endParaRPr lang="ar-SA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8" name="مستطيل 27">
            <a:extLst>
              <a:ext uri="{FF2B5EF4-FFF2-40B4-BE49-F238E27FC236}">
                <a16:creationId xmlns="" xmlns:a16="http://schemas.microsoft.com/office/drawing/2014/main" id="{71FE67C6-6E01-4F4E-811D-6746BB9FB5FA}"/>
              </a:ext>
            </a:extLst>
          </p:cNvPr>
          <p:cNvSpPr/>
          <p:nvPr/>
        </p:nvSpPr>
        <p:spPr>
          <a:xfrm>
            <a:off x="3538460" y="4840945"/>
            <a:ext cx="44222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EG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و حياتي لك </a:t>
            </a:r>
            <a:r>
              <a:rPr lang="ar-EG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أهدي </a:t>
            </a:r>
            <a:endParaRPr lang="ar-EG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ar-EG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و النفس اسلمتك</a:t>
            </a:r>
            <a:endParaRPr lang="ar-SA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508199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5B3E03B6-4553-472E-9348-96986BEAB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5" name="عنصر نائب للمحتوى 4" descr="صورة تحتوي على ضبابي&#10;&#10;تم إنشاء الوصف تلقائياً">
            <a:extLst>
              <a:ext uri="{FF2B5EF4-FFF2-40B4-BE49-F238E27FC236}">
                <a16:creationId xmlns="" xmlns:a16="http://schemas.microsoft.com/office/drawing/2014/main" id="{3303BC3A-8047-4902-85C8-043EC008E5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1620"/>
            <a:ext cx="12192000" cy="6961239"/>
          </a:xfrm>
        </p:spPr>
      </p:pic>
      <p:sp>
        <p:nvSpPr>
          <p:cNvPr id="6" name="مستطيل 5">
            <a:extLst>
              <a:ext uri="{FF2B5EF4-FFF2-40B4-BE49-F238E27FC236}">
                <a16:creationId xmlns="" xmlns:a16="http://schemas.microsoft.com/office/drawing/2014/main" id="{06C84705-0510-4147-9BCA-CA411C629C8E}"/>
              </a:ext>
            </a:extLst>
          </p:cNvPr>
          <p:cNvSpPr/>
          <p:nvPr/>
        </p:nvSpPr>
        <p:spPr>
          <a:xfrm>
            <a:off x="7357909" y="365125"/>
            <a:ext cx="462819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EG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أنت يا رب </a:t>
            </a:r>
            <a:r>
              <a:rPr lang="ar-EG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معيني</a:t>
            </a:r>
          </a:p>
          <a:p>
            <a:pPr algn="ctr"/>
            <a:r>
              <a:rPr lang="ar-EG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وسط ضيقي و </a:t>
            </a:r>
            <a:r>
              <a:rPr lang="ar-EG" sz="5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الآلام</a:t>
            </a:r>
            <a:endParaRPr lang="ar-SA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مستطيل 6">
            <a:extLst>
              <a:ext uri="{FF2B5EF4-FFF2-40B4-BE49-F238E27FC236}">
                <a16:creationId xmlns="" xmlns:a16="http://schemas.microsoft.com/office/drawing/2014/main" id="{8659C125-BAAA-46B5-9C43-8ED5014A4F45}"/>
              </a:ext>
            </a:extLst>
          </p:cNvPr>
          <p:cNvSpPr/>
          <p:nvPr/>
        </p:nvSpPr>
        <p:spPr>
          <a:xfrm>
            <a:off x="626752" y="4492512"/>
            <a:ext cx="4282025" cy="1754326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EG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أنت </a:t>
            </a:r>
            <a:r>
              <a:rPr lang="ar-EG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يا </a:t>
            </a:r>
            <a:r>
              <a:rPr lang="ar-EG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إلهي </a:t>
            </a:r>
            <a:r>
              <a:rPr lang="ar-EG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شبعي</a:t>
            </a:r>
          </a:p>
          <a:p>
            <a:pPr algn="ctr"/>
            <a:r>
              <a:rPr lang="ar-EG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تملأ القلب سلام</a:t>
            </a:r>
            <a:endParaRPr lang="ar-SA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35902319"/>
      </p:ext>
    </p:extLst>
  </p:cSld>
  <p:clrMapOvr>
    <a:masterClrMapping/>
  </p:clrMapOvr>
  <p:transition spd="slow">
    <p:cover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369148D9-0CE3-4500-8A5A-301C17DD5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5" name="عنصر نائب للمحتوى 4" descr="صورة تحتوي على شخص&#10;&#10;تم إنشاء الوصف تلقائياً">
            <a:extLst>
              <a:ext uri="{FF2B5EF4-FFF2-40B4-BE49-F238E27FC236}">
                <a16:creationId xmlns="" xmlns:a16="http://schemas.microsoft.com/office/drawing/2014/main" id="{2C02C6FE-B467-4572-8FA2-F0C2D5A951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3714" y="0"/>
            <a:ext cx="12604158" cy="706824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مستطيل 5">
            <a:extLst>
              <a:ext uri="{FF2B5EF4-FFF2-40B4-BE49-F238E27FC236}">
                <a16:creationId xmlns="" xmlns:a16="http://schemas.microsoft.com/office/drawing/2014/main" id="{24182605-D528-478F-AE1F-1BFC981C7AD6}"/>
              </a:ext>
            </a:extLst>
          </p:cNvPr>
          <p:cNvSpPr/>
          <p:nvPr/>
        </p:nvSpPr>
        <p:spPr>
          <a:xfrm flipH="1">
            <a:off x="11789907" y="3523486"/>
            <a:ext cx="290254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ar-SA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مستطيل 7">
            <a:extLst>
              <a:ext uri="{FF2B5EF4-FFF2-40B4-BE49-F238E27FC236}">
                <a16:creationId xmlns="" xmlns:a16="http://schemas.microsoft.com/office/drawing/2014/main" id="{3A989518-4BF5-474A-BC43-8AA1A82E9A4F}"/>
              </a:ext>
            </a:extLst>
          </p:cNvPr>
          <p:cNvSpPr/>
          <p:nvPr/>
        </p:nvSpPr>
        <p:spPr>
          <a:xfrm>
            <a:off x="11284743" y="3650465"/>
            <a:ext cx="181451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AU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9" name="مستطيل 8">
            <a:extLst>
              <a:ext uri="{FF2B5EF4-FFF2-40B4-BE49-F238E27FC236}">
                <a16:creationId xmlns="" xmlns:a16="http://schemas.microsoft.com/office/drawing/2014/main" id="{81CC0CBA-E290-4DB3-BAD9-63EC546DCBF2}"/>
              </a:ext>
            </a:extLst>
          </p:cNvPr>
          <p:cNvSpPr/>
          <p:nvPr/>
        </p:nvSpPr>
        <p:spPr>
          <a:xfrm>
            <a:off x="9769712" y="3650465"/>
            <a:ext cx="158408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ar-SA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0" name="مستطيل 9">
            <a:extLst>
              <a:ext uri="{FF2B5EF4-FFF2-40B4-BE49-F238E27FC236}">
                <a16:creationId xmlns="" xmlns:a16="http://schemas.microsoft.com/office/drawing/2014/main" id="{AC6EBB3A-691F-483C-817D-711E8DBD8BC1}"/>
              </a:ext>
            </a:extLst>
          </p:cNvPr>
          <p:cNvSpPr/>
          <p:nvPr/>
        </p:nvSpPr>
        <p:spPr>
          <a:xfrm>
            <a:off x="7730057" y="4412308"/>
            <a:ext cx="811441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ar-EG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1" name="مستطيل 10">
            <a:extLst>
              <a:ext uri="{FF2B5EF4-FFF2-40B4-BE49-F238E27FC236}">
                <a16:creationId xmlns="" xmlns:a16="http://schemas.microsoft.com/office/drawing/2014/main" id="{5CC0D2A1-EEEB-4A4E-859F-FDD1D0792F9A}"/>
              </a:ext>
            </a:extLst>
          </p:cNvPr>
          <p:cNvSpPr/>
          <p:nvPr/>
        </p:nvSpPr>
        <p:spPr>
          <a:xfrm>
            <a:off x="1152525" y="4281349"/>
            <a:ext cx="944957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مستطيل 2">
            <a:extLst>
              <a:ext uri="{FF2B5EF4-FFF2-40B4-BE49-F238E27FC236}">
                <a16:creationId xmlns="" xmlns:a16="http://schemas.microsoft.com/office/drawing/2014/main" id="{34F64491-6EF7-4D5A-AB81-CF59123F21AD}"/>
              </a:ext>
            </a:extLst>
          </p:cNvPr>
          <p:cNvSpPr/>
          <p:nvPr/>
        </p:nvSpPr>
        <p:spPr>
          <a:xfrm>
            <a:off x="6003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ar-SA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2" name="مستطيل 11">
            <a:extLst>
              <a:ext uri="{FF2B5EF4-FFF2-40B4-BE49-F238E27FC236}">
                <a16:creationId xmlns="" xmlns:a16="http://schemas.microsoft.com/office/drawing/2014/main" id="{B451DBE5-3D89-45C2-890F-2CDD5DB52374}"/>
              </a:ext>
            </a:extLst>
          </p:cNvPr>
          <p:cNvSpPr/>
          <p:nvPr/>
        </p:nvSpPr>
        <p:spPr>
          <a:xfrm>
            <a:off x="3883252" y="2967335"/>
            <a:ext cx="24237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AU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3" name="مستطيل 12">
            <a:extLst>
              <a:ext uri="{FF2B5EF4-FFF2-40B4-BE49-F238E27FC236}">
                <a16:creationId xmlns="" xmlns:a16="http://schemas.microsoft.com/office/drawing/2014/main" id="{1108C69B-D6D7-4838-9F40-651ECF580178}"/>
              </a:ext>
            </a:extLst>
          </p:cNvPr>
          <p:cNvSpPr/>
          <p:nvPr/>
        </p:nvSpPr>
        <p:spPr>
          <a:xfrm>
            <a:off x="8189259" y="2892900"/>
            <a:ext cx="3939734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EG" sz="5400" b="1" i="0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elvetica Neue"/>
              </a:rPr>
              <a:t>إن ذراعك </a:t>
            </a:r>
            <a:r>
              <a:rPr lang="ar-EG" sz="5400" b="1" i="0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elvetica Neue"/>
              </a:rPr>
              <a:t>تحمينا</a:t>
            </a:r>
            <a:r>
              <a:rPr lang="ar-EG" sz="5400" b="1" i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elvetica Neue"/>
              </a:rPr>
              <a:t> في وسط </a:t>
            </a:r>
            <a:r>
              <a:rPr lang="ar-EG" sz="5400" b="1" i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elvetica Neue"/>
              </a:rPr>
              <a:t>ضيقنا </a:t>
            </a:r>
            <a:r>
              <a:rPr lang="ar-EG" sz="5400" b="1" i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elvetica Neue"/>
              </a:rPr>
              <a:t>و </a:t>
            </a:r>
            <a:r>
              <a:rPr lang="ar-EG" sz="5400" b="1" i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elvetica Neue"/>
              </a:rPr>
              <a:t>الأتون </a:t>
            </a:r>
            <a:endParaRPr lang="ar-EG" sz="5400" b="1" i="0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elvetica Neue"/>
            </a:endParaRPr>
          </a:p>
        </p:txBody>
      </p:sp>
      <p:sp>
        <p:nvSpPr>
          <p:cNvPr id="14" name="مستطيل 13">
            <a:extLst>
              <a:ext uri="{FF2B5EF4-FFF2-40B4-BE49-F238E27FC236}">
                <a16:creationId xmlns="" xmlns:a16="http://schemas.microsoft.com/office/drawing/2014/main" id="{2335666A-F86D-4C7A-AB06-2E8581733A2D}"/>
              </a:ext>
            </a:extLst>
          </p:cNvPr>
          <p:cNvSpPr/>
          <p:nvPr/>
        </p:nvSpPr>
        <p:spPr>
          <a:xfrm>
            <a:off x="4854387" y="5235242"/>
            <a:ext cx="4652683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EG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9966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نأتي </a:t>
            </a:r>
            <a:r>
              <a:rPr lang="ar-EG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9966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إليك </a:t>
            </a:r>
            <a:r>
              <a:rPr lang="ar-EG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9966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فتروينا </a:t>
            </a:r>
          </a:p>
          <a:p>
            <a:pPr algn="ctr"/>
            <a:r>
              <a:rPr lang="ar-EG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9966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يا أيها القلب الحنون</a:t>
            </a:r>
            <a:endParaRPr lang="ar-SA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99660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7118099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37B81B78-938D-4AC6-8F96-C981BAEC6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5" name="عنصر نائب للمحتوى 4" descr="صورة تحتوي على ضبابي&#10;&#10;تم إنشاء الوصف تلقائياً">
            <a:extLst>
              <a:ext uri="{FF2B5EF4-FFF2-40B4-BE49-F238E27FC236}">
                <a16:creationId xmlns="" xmlns:a16="http://schemas.microsoft.com/office/drawing/2014/main" id="{1EE95D42-D1D2-4E41-A30B-121BA1764D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0752" y="-1076325"/>
            <a:ext cx="14117202" cy="9010650"/>
          </a:xfrm>
        </p:spPr>
      </p:pic>
      <p:sp>
        <p:nvSpPr>
          <p:cNvPr id="7" name="مستطيل 6">
            <a:extLst>
              <a:ext uri="{FF2B5EF4-FFF2-40B4-BE49-F238E27FC236}">
                <a16:creationId xmlns="" xmlns:a16="http://schemas.microsoft.com/office/drawing/2014/main" id="{08D66368-3611-44F7-BC14-7ADE0D7F7E24}"/>
              </a:ext>
            </a:extLst>
          </p:cNvPr>
          <p:cNvSpPr/>
          <p:nvPr/>
        </p:nvSpPr>
        <p:spPr>
          <a:xfrm>
            <a:off x="1335937" y="5103674"/>
            <a:ext cx="437491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EG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أنت </a:t>
            </a:r>
            <a:r>
              <a:rPr lang="ar-EG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يا </a:t>
            </a:r>
            <a:r>
              <a:rPr lang="ar-EG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إلهي </a:t>
            </a:r>
            <a:r>
              <a:rPr lang="ar-EG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شبعي </a:t>
            </a:r>
          </a:p>
          <a:p>
            <a:pPr algn="ctr"/>
            <a:r>
              <a:rPr lang="ar-EG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تملأ</a:t>
            </a:r>
            <a:r>
              <a:rPr lang="ar-EG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القلب سلام</a:t>
            </a:r>
            <a:endParaRPr lang="ar-SA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مستطيل 5">
            <a:extLst>
              <a:ext uri="{FF2B5EF4-FFF2-40B4-BE49-F238E27FC236}">
                <a16:creationId xmlns="" xmlns:a16="http://schemas.microsoft.com/office/drawing/2014/main" id="{06C84705-0510-4147-9BCA-CA411C629C8E}"/>
              </a:ext>
            </a:extLst>
          </p:cNvPr>
          <p:cNvSpPr/>
          <p:nvPr/>
        </p:nvSpPr>
        <p:spPr>
          <a:xfrm>
            <a:off x="7357909" y="365125"/>
            <a:ext cx="462819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EG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أنت يا رب </a:t>
            </a:r>
            <a:r>
              <a:rPr lang="ar-EG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معيني</a:t>
            </a:r>
          </a:p>
          <a:p>
            <a:pPr algn="ctr"/>
            <a:r>
              <a:rPr lang="ar-EG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وسط ضيقي و </a:t>
            </a:r>
            <a:r>
              <a:rPr lang="ar-EG" sz="5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الآلام</a:t>
            </a:r>
            <a:endParaRPr lang="ar-SA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94326787"/>
      </p:ext>
    </p:extLst>
  </p:cSld>
  <p:clrMapOvr>
    <a:masterClrMapping/>
  </p:clrMapOvr>
  <p:transition spd="slow">
    <p:cover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96</Words>
  <Application>Microsoft Office PowerPoint</Application>
  <PresentationFormat>Custom</PresentationFormat>
  <Paragraphs>25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نسق Office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makarious alfy</dc:creator>
  <cp:lastModifiedBy>Betty</cp:lastModifiedBy>
  <cp:revision>11</cp:revision>
  <dcterms:created xsi:type="dcterms:W3CDTF">2021-10-05T03:40:06Z</dcterms:created>
  <dcterms:modified xsi:type="dcterms:W3CDTF">2021-11-17T08:21:24Z</dcterms:modified>
</cp:coreProperties>
</file>