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996600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67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E0AF5F5-9114-4087-8D37-3E253B2B02D0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AU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9C62019-E3E0-4C36-81F4-738E6CB3F0E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90235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C62019-E3E0-4C36-81F4-738E6CB3F0E4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92470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C097D5D0-A660-4FF6-A287-EEB82E1B6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92DEE026-657D-4009-9679-F84E2BD3E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AA12E853-F239-46B3-AED7-094594A0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EE1C70D1-CF9B-48BE-8587-BEDF5A301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F28B00E9-0F62-4E07-950A-A376BE4D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849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CAD1371-C6CC-485F-99E9-E45B6E9A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3F3DB439-C264-47C1-99D6-846E79B87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760147C6-9DFC-4E4C-B05A-A8F477DE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7B6681E0-0C2F-4C15-8E54-AEF2C11DA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025F4ECD-C909-455E-AE01-DFF6C126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2735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06DBAF4A-A557-4E5C-8126-75B312A2A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91E081A2-F394-405A-B154-C311E45F1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08D6D40-517C-4C80-9450-3E14490A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DB537BCB-23E0-4832-B5C2-1CB30148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882B570-E351-4408-8E84-F4C2EE03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86632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BFD4B58-5CC4-43BA-BE2A-37FD23A4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60031212-088E-4EDD-B2B9-E80B5DBC9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1BC3B583-64AC-4F7B-8B38-DB6C5F7B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70A4E0B5-069A-4DED-B0CD-9F6E4C0F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136C8F3D-BC61-4EDE-85E9-0C18729E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1338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79976083-A62F-4E15-BAE2-F0B2DA91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468B38FC-A7D8-4A23-9426-8A631837E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20870C1-267A-413F-948A-5AB7F33E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986D8871-3495-4F41-9AB6-52A04EE8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B1B2C33-CF96-4E18-9DFD-4D120F97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91926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B1EFE70-7D1D-4A1D-8D53-E6FDE511C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82646819-71D5-4364-8E16-130DFB168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325A40E5-D18D-4A9F-8134-AC65A57A9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B772A2DA-CF59-4AA3-BBE4-99E15711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24C6C08B-987C-47FF-A01E-7C31C2D4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0A2E97EF-A840-4F06-9604-F080096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8562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D9ACF20B-4DBE-456C-94DC-2C071BFC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CA908DAD-3738-4B74-AA0F-947E8D81B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D21A3459-5296-4561-809C-16F90D68B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291D3E67-8414-4142-998E-BDB0100F9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A5BC0E8B-0A23-42D8-A2F5-9EEF7785C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17FD53CC-8659-48F0-B28D-F1432FBD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822F217E-3D7A-4ED6-A4EF-6008D82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E35375EB-C6F4-45EB-B3B1-2BDF6818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64553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5FAC4AB-F7BD-4DED-B449-176E0A71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7E07E2E9-F1E9-4758-BB74-4BCB1CD4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14D9606F-60D1-4545-B0AD-EC319120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6195253F-1A21-46B5-9BCB-A4F0563C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32560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E790B07B-ABA4-4A18-89A5-E412A9B9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6CA740E7-41F0-4D9C-A1C1-0C9EED48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F1F0A989-EE7B-4A91-8FEA-46D40739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91621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170F545-F839-4803-BE50-ED5FBE29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0F7ED68A-7013-43E6-ACE8-96E613245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25876C81-2505-4DBB-97A2-6ED6A6EA9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5427EBB4-EFB4-4D65-8D66-8BF82D4E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D81BC90E-2571-4289-8396-FCFEE4B8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98B5642A-41A4-4E5D-9B7E-699F6895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6047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25A2414-8B31-4D18-8EA1-04B1EF9E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5E8090AD-9E70-4FBF-AFCD-B459E7C08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892292F9-3590-45B3-91ED-E8F313421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F67DE1F7-DD61-4704-9D56-53BCE4AE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A9F76283-25A4-458B-8F69-00CEDFBD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BD522143-0E65-41E8-9003-6DD74911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4125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A9BA312F-108B-4633-85E9-73CE35D7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8E456808-1104-471C-9B34-0C403EA0F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ED1762E2-BDCF-49F4-A592-F0A5443F3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08E8-9463-4018-ABA7-0B2F94720C14}" type="datetimeFigureOut">
              <a:rPr lang="en-AU" smtClean="0"/>
              <a:pPr/>
              <a:t>17/11/2021</a:t>
            </a:fld>
            <a:endParaRPr lang="en-AU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2523A926-B923-411D-A374-63D4008CE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1B574213-ADAF-4D53-81AD-D055199D9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1504-52F3-4499-9AFA-89EAD438449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9747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49C7516-5CC9-46D5-9CC1-4B7DD8C5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عشب&#10;&#10;تم إنشاء الوصف تلقائياً">
            <a:extLst>
              <a:ext uri="{FF2B5EF4-FFF2-40B4-BE49-F238E27FC236}">
                <a16:creationId xmlns="" xmlns:a16="http://schemas.microsoft.com/office/drawing/2014/main" id="{A4185119-DE71-4B44-AD19-ACF7F08AA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8" t="1058"/>
          <a:stretch/>
        </p:blipFill>
        <p:spPr>
          <a:xfrm>
            <a:off x="0" y="0"/>
            <a:ext cx="12192000" cy="6858000"/>
          </a:xfrm>
        </p:spPr>
      </p:pic>
      <p:sp>
        <p:nvSpPr>
          <p:cNvPr id="7" name="Rectangle 6"/>
          <p:cNvSpPr/>
          <p:nvPr/>
        </p:nvSpPr>
        <p:spPr>
          <a:xfrm>
            <a:off x="1746599" y="3113704"/>
            <a:ext cx="6454011" cy="830997"/>
          </a:xfrm>
          <a:prstGeom prst="rect">
            <a:avLst/>
          </a:prstGeom>
        </p:spPr>
        <p:txBody>
          <a:bodyPr wrap="none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ar-EG" sz="4800" b="1" dirty="0" smtClean="0">
                <a:ln w="38100">
                  <a:solidFill>
                    <a:srgbClr val="99660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ترنيمة: أسير في الطريق وحدي</a:t>
            </a:r>
            <a:endParaRPr lang="ar-SA" sz="4800" b="1" dirty="0">
              <a:ln w="38100">
                <a:solidFill>
                  <a:srgbClr val="996600"/>
                </a:solidFill>
              </a:ln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602A129-F875-4EF5-9650-6A0A8972E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26434CCF-D4F1-4AEB-94BC-FB8357C48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صورة 4" descr="صورة تحتوي على عشب&#10;&#10;تم إنشاء الوصف تلقائياً">
            <a:extLst>
              <a:ext uri="{FF2B5EF4-FFF2-40B4-BE49-F238E27FC236}">
                <a16:creationId xmlns="" xmlns:a16="http://schemas.microsoft.com/office/drawing/2014/main" id="{8E192615-677A-4723-8EDB-3E372837E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" y="-278175"/>
            <a:ext cx="12458700" cy="7734300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ED8508D8-4FD4-4696-B410-10BA9C343DFF}"/>
              </a:ext>
            </a:extLst>
          </p:cNvPr>
          <p:cNvSpPr/>
          <p:nvPr/>
        </p:nvSpPr>
        <p:spPr>
          <a:xfrm>
            <a:off x="5835650" y="906549"/>
            <a:ext cx="57277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أسير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الطريق وحدي</a:t>
            </a:r>
          </a:p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أبتغي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حب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الإله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D16743FF-BCEE-4925-831B-A56D2FA9B652}"/>
              </a:ext>
            </a:extLst>
          </p:cNvPr>
          <p:cNvSpPr/>
          <p:nvPr/>
        </p:nvSpPr>
        <p:spPr>
          <a:xfrm>
            <a:off x="623818" y="4472712"/>
            <a:ext cx="54721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تحت ظل الرب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أمشي</a:t>
            </a:r>
            <a:endParaRPr lang="ar-EG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تاركاً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كل الحياه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785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0BE705BC-8816-4623-80F9-A22CBCCBE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53C4641D-C2C2-4B2B-822B-545665238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صورة 4" descr="صورة تحتوي على ضبابي&#10;&#10;تم إنشاء الوصف تلقائياً">
            <a:extLst>
              <a:ext uri="{FF2B5EF4-FFF2-40B4-BE49-F238E27FC236}">
                <a16:creationId xmlns="" xmlns:a16="http://schemas.microsoft.com/office/drawing/2014/main" id="{6DDBD2AD-3684-44F7-9EC9-96599C838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8437"/>
            <a:ext cx="13506450" cy="8221663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69393E1E-5589-467E-88A1-FCEF5114A22E}"/>
              </a:ext>
            </a:extLst>
          </p:cNvPr>
          <p:cNvSpPr/>
          <p:nvPr/>
        </p:nvSpPr>
        <p:spPr>
          <a:xfrm>
            <a:off x="7109165" y="555659"/>
            <a:ext cx="502928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يا رب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معيني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وسط ضيقي و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الآلام 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6AD1851E-F8B4-44B5-87D2-21B0EAC71613}"/>
              </a:ext>
            </a:extLst>
          </p:cNvPr>
          <p:cNvSpPr/>
          <p:nvPr/>
        </p:nvSpPr>
        <p:spPr>
          <a:xfrm>
            <a:off x="1040261" y="4472712"/>
            <a:ext cx="50637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يا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إلهي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شبعي 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تملأ القلب سلام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805508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23D09407-53BC-485E-B4CE-BC5E4FC4B2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="" xmlns:a16="http://schemas.microsoft.com/office/drawing/2014/main" id="{921DB988-49FC-4608-B0A2-E2F3A4019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عنوان 5">
            <a:extLst>
              <a:ext uri="{FF2B5EF4-FFF2-40B4-BE49-F238E27FC236}">
                <a16:creationId xmlns="" xmlns:a16="http://schemas.microsoft.com/office/drawing/2014/main" id="{EF19CD9C-31C6-459C-996F-7787D187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endParaRPr lang="en-AU" sz="4000">
              <a:solidFill>
                <a:schemeClr val="tx2"/>
              </a:solidFill>
            </a:endParaRPr>
          </a:p>
        </p:txBody>
      </p:sp>
      <p:sp>
        <p:nvSpPr>
          <p:cNvPr id="7" name="عنوان فرعي 6">
            <a:extLst>
              <a:ext uri="{FF2B5EF4-FFF2-40B4-BE49-F238E27FC236}">
                <a16:creationId xmlns="" xmlns:a16="http://schemas.microsoft.com/office/drawing/2014/main" id="{6CF727D4-044C-4ACC-8323-4B7FDBF24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endParaRPr lang="en-AU" sz="2000">
              <a:solidFill>
                <a:schemeClr val="tx2"/>
              </a:solidFill>
            </a:endParaRPr>
          </a:p>
        </p:txBody>
      </p:sp>
      <p:grpSp>
        <p:nvGrpSpPr>
          <p:cNvPr id="27" name="Group 15">
            <a:extLst>
              <a:ext uri="{FF2B5EF4-FFF2-40B4-BE49-F238E27FC236}">
                <a16:creationId xmlns="" xmlns:a16="http://schemas.microsoft.com/office/drawing/2014/main" id="{E9B930FD-8671-4C4C-ADCF-73AC1D0CD4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C35B12C1-569C-4E37-AA33-7EF215F201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F23E2660-7810-46F6-8752-187127C830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991DC45-0378-45B3-B325-FB8F98545E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E228F5BA-5150-4554-B7EA-93F371F3B1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صورة 4" descr="صورة تحتوي على شخص&#10;&#10;تم إنشاء الوصف تلقائياً">
            <a:extLst>
              <a:ext uri="{FF2B5EF4-FFF2-40B4-BE49-F238E27FC236}">
                <a16:creationId xmlns="" xmlns:a16="http://schemas.microsoft.com/office/drawing/2014/main" id="{A91F2630-6B18-4669-BC5F-D0E1F29511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583" b="21742"/>
          <a:stretch/>
        </p:blipFill>
        <p:spPr>
          <a:xfrm>
            <a:off x="755903" y="-400050"/>
            <a:ext cx="11020420" cy="69865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383C2651-AE0C-4AE4-8725-E2F9414FE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CCE13265-B5D2-47B4-A199-E05F390D5B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693EBD03-D832-462C-9304-7273698ED4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0D53D3E2-805E-40D2-964F-352BF6D476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7A9A916-A926-43E6-800F-432ABC3F24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صورة 8" descr="صورة تحتوي على شخص&#10;&#10;تم إنشاء الوصف تلقائياً">
            <a:extLst>
              <a:ext uri="{FF2B5EF4-FFF2-40B4-BE49-F238E27FC236}">
                <a16:creationId xmlns="" xmlns:a16="http://schemas.microsoft.com/office/drawing/2014/main" id="{C62D820D-5231-482E-8BE0-8C1A7D633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7828" y="-1360273"/>
            <a:ext cx="14735037" cy="8218273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BDD65A53-DFD0-4D7B-8217-ACA0B2F25E1F}"/>
              </a:ext>
            </a:extLst>
          </p:cNvPr>
          <p:cNvSpPr/>
          <p:nvPr/>
        </p:nvSpPr>
        <p:spPr>
          <a:xfrm>
            <a:off x="8256498" y="1586661"/>
            <a:ext cx="39534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قلبي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يا رب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يتوق </a:t>
            </a:r>
          </a:p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يكون قربك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مستطيل 27">
            <a:extLst>
              <a:ext uri="{FF2B5EF4-FFF2-40B4-BE49-F238E27FC236}">
                <a16:creationId xmlns="" xmlns:a16="http://schemas.microsoft.com/office/drawing/2014/main" id="{71FE67C6-6E01-4F4E-811D-6746BB9FB5FA}"/>
              </a:ext>
            </a:extLst>
          </p:cNvPr>
          <p:cNvSpPr/>
          <p:nvPr/>
        </p:nvSpPr>
        <p:spPr>
          <a:xfrm>
            <a:off x="3538460" y="4840945"/>
            <a:ext cx="4422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حياتي لك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أهدي </a:t>
            </a:r>
            <a:endParaRPr lang="ar-EG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النفس اسلمتك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0819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B3E03B6-4553-472E-9348-96986BEAB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ضبابي&#10;&#10;تم إنشاء الوصف تلقائياً">
            <a:extLst>
              <a:ext uri="{FF2B5EF4-FFF2-40B4-BE49-F238E27FC236}">
                <a16:creationId xmlns="" xmlns:a16="http://schemas.microsoft.com/office/drawing/2014/main" id="{3303BC3A-8047-4902-85C8-043EC008E5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620"/>
            <a:ext cx="12192000" cy="6961239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06C84705-0510-4147-9BCA-CA411C629C8E}"/>
              </a:ext>
            </a:extLst>
          </p:cNvPr>
          <p:cNvSpPr/>
          <p:nvPr/>
        </p:nvSpPr>
        <p:spPr>
          <a:xfrm>
            <a:off x="7357909" y="365125"/>
            <a:ext cx="4628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يا رب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معيني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وسط ضيقي 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الآلام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8659C125-BAAA-46B5-9C43-8ED5014A4F45}"/>
              </a:ext>
            </a:extLst>
          </p:cNvPr>
          <p:cNvSpPr/>
          <p:nvPr/>
        </p:nvSpPr>
        <p:spPr>
          <a:xfrm>
            <a:off x="626752" y="4492512"/>
            <a:ext cx="4282025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يا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إلهي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شبعي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تملأ القلب سلام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590231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69148D9-0CE3-4500-8A5A-301C17DD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شخص&#10;&#10;تم إنشاء الوصف تلقائياً">
            <a:extLst>
              <a:ext uri="{FF2B5EF4-FFF2-40B4-BE49-F238E27FC236}">
                <a16:creationId xmlns="" xmlns:a16="http://schemas.microsoft.com/office/drawing/2014/main" id="{2C02C6FE-B467-4572-8FA2-F0C2D5A95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714" y="0"/>
            <a:ext cx="12604158" cy="7068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24182605-D528-478F-AE1F-1BFC981C7AD6}"/>
              </a:ext>
            </a:extLst>
          </p:cNvPr>
          <p:cNvSpPr/>
          <p:nvPr/>
        </p:nvSpPr>
        <p:spPr>
          <a:xfrm flipH="1">
            <a:off x="11789907" y="3523486"/>
            <a:ext cx="29025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3A989518-4BF5-474A-BC43-8AA1A82E9A4F}"/>
              </a:ext>
            </a:extLst>
          </p:cNvPr>
          <p:cNvSpPr/>
          <p:nvPr/>
        </p:nvSpPr>
        <p:spPr>
          <a:xfrm>
            <a:off x="11284743" y="3650465"/>
            <a:ext cx="18145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A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="" xmlns:a16="http://schemas.microsoft.com/office/drawing/2014/main" id="{81CC0CBA-E290-4DB3-BAD9-63EC546DCBF2}"/>
              </a:ext>
            </a:extLst>
          </p:cNvPr>
          <p:cNvSpPr/>
          <p:nvPr/>
        </p:nvSpPr>
        <p:spPr>
          <a:xfrm>
            <a:off x="9769712" y="3650465"/>
            <a:ext cx="1584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="" xmlns:a16="http://schemas.microsoft.com/office/drawing/2014/main" id="{AC6EBB3A-691F-483C-817D-711E8DBD8BC1}"/>
              </a:ext>
            </a:extLst>
          </p:cNvPr>
          <p:cNvSpPr/>
          <p:nvPr/>
        </p:nvSpPr>
        <p:spPr>
          <a:xfrm>
            <a:off x="7730057" y="4412308"/>
            <a:ext cx="81144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EG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="" xmlns:a16="http://schemas.microsoft.com/office/drawing/2014/main" id="{5CC0D2A1-EEEB-4A4E-859F-FDD1D0792F9A}"/>
              </a:ext>
            </a:extLst>
          </p:cNvPr>
          <p:cNvSpPr/>
          <p:nvPr/>
        </p:nvSpPr>
        <p:spPr>
          <a:xfrm>
            <a:off x="1152525" y="4281349"/>
            <a:ext cx="94495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="" xmlns:a16="http://schemas.microsoft.com/office/drawing/2014/main" id="{34F64491-6EF7-4D5A-AB81-CF59123F21AD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="" xmlns:a16="http://schemas.microsoft.com/office/drawing/2014/main" id="{B451DBE5-3D89-45C2-890F-2CDD5DB52374}"/>
              </a:ext>
            </a:extLst>
          </p:cNvPr>
          <p:cNvSpPr/>
          <p:nvPr/>
        </p:nvSpPr>
        <p:spPr>
          <a:xfrm>
            <a:off x="3883252" y="2967335"/>
            <a:ext cx="24237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A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="" xmlns:a16="http://schemas.microsoft.com/office/drawing/2014/main" id="{1108C69B-D6D7-4838-9F40-651ECF580178}"/>
              </a:ext>
            </a:extLst>
          </p:cNvPr>
          <p:cNvSpPr/>
          <p:nvPr/>
        </p:nvSpPr>
        <p:spPr>
          <a:xfrm>
            <a:off x="8189259" y="2892900"/>
            <a:ext cx="393973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i="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إن ذراعك </a:t>
            </a:r>
            <a:r>
              <a:rPr lang="ar-EG" sz="5400" b="1" i="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تحمينا</a:t>
            </a:r>
            <a:r>
              <a:rPr lang="ar-EG" sz="5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 في وسط </a:t>
            </a:r>
            <a:r>
              <a:rPr lang="ar-EG" sz="5400" b="1" i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ضيقنا </a:t>
            </a:r>
            <a:r>
              <a:rPr lang="ar-EG" sz="5400" b="1" i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و </a:t>
            </a:r>
            <a:r>
              <a:rPr lang="ar-EG" sz="5400" b="1" i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elvetica Neue"/>
              </a:rPr>
              <a:t>الأتون </a:t>
            </a:r>
            <a:endParaRPr lang="ar-EG" sz="5400" b="1" i="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elvetica Neue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="" xmlns:a16="http://schemas.microsoft.com/office/drawing/2014/main" id="{2335666A-F86D-4C7A-AB06-2E8581733A2D}"/>
              </a:ext>
            </a:extLst>
          </p:cNvPr>
          <p:cNvSpPr/>
          <p:nvPr/>
        </p:nvSpPr>
        <p:spPr>
          <a:xfrm>
            <a:off x="4854387" y="5235242"/>
            <a:ext cx="46526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99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نأتي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99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إليك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99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فتروينا 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9966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يا أيها القلب الحنون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9966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1180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37B81B78-938D-4AC6-8F96-C981BAEC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ضبابي&#10;&#10;تم إنشاء الوصف تلقائياً">
            <a:extLst>
              <a:ext uri="{FF2B5EF4-FFF2-40B4-BE49-F238E27FC236}">
                <a16:creationId xmlns="" xmlns:a16="http://schemas.microsoft.com/office/drawing/2014/main" id="{1EE95D42-D1D2-4E41-A30B-121BA1764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0752" y="-1076325"/>
            <a:ext cx="14117202" cy="9010650"/>
          </a:xfrm>
        </p:spPr>
      </p:pic>
      <p:sp>
        <p:nvSpPr>
          <p:cNvPr id="7" name="مستطيل 6">
            <a:extLst>
              <a:ext uri="{FF2B5EF4-FFF2-40B4-BE49-F238E27FC236}">
                <a16:creationId xmlns="" xmlns:a16="http://schemas.microsoft.com/office/drawing/2014/main" id="{08D66368-3611-44F7-BC14-7ADE0D7F7E24}"/>
              </a:ext>
            </a:extLst>
          </p:cNvPr>
          <p:cNvSpPr/>
          <p:nvPr/>
        </p:nvSpPr>
        <p:spPr>
          <a:xfrm>
            <a:off x="1335937" y="5103674"/>
            <a:ext cx="43749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يا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إلهي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شبعي </a:t>
            </a:r>
          </a:p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تملأ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القلب سلام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مستطيل 5">
            <a:extLst>
              <a:ext uri="{FF2B5EF4-FFF2-40B4-BE49-F238E27FC236}">
                <a16:creationId xmlns="" xmlns:a16="http://schemas.microsoft.com/office/drawing/2014/main" id="{06C84705-0510-4147-9BCA-CA411C629C8E}"/>
              </a:ext>
            </a:extLst>
          </p:cNvPr>
          <p:cNvSpPr/>
          <p:nvPr/>
        </p:nvSpPr>
        <p:spPr>
          <a:xfrm>
            <a:off x="7357909" y="365125"/>
            <a:ext cx="46281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أنت يا رب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معيني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وسط ضيقي 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الآلام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32678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96</Words>
  <Application>Microsoft Office PowerPoint</Application>
  <PresentationFormat>Custom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نسق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makarious alfy</dc:creator>
  <cp:lastModifiedBy>Betty</cp:lastModifiedBy>
  <cp:revision>11</cp:revision>
  <dcterms:created xsi:type="dcterms:W3CDTF">2021-10-05T03:40:06Z</dcterms:created>
  <dcterms:modified xsi:type="dcterms:W3CDTF">2021-11-17T08:21:24Z</dcterms:modified>
</cp:coreProperties>
</file>