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B73CDF-4487-417E-9ADF-80DDF148C098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558104-CEC7-4FCA-8936-481812FAA1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51_202110271946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8715436" cy="6429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72066" y="214290"/>
            <a:ext cx="3857652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  <a:defRPr/>
            </a:pPr>
            <a:r>
              <a:rPr lang="ar-EG" sz="5400" b="1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أعروس</a:t>
            </a:r>
            <a:r>
              <a:rPr lang="ar-EG" sz="5400" b="1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5400" b="1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الفاد</a:t>
            </a:r>
            <a:r>
              <a:rPr lang="ar-EG" sz="5400" b="1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ي</a:t>
            </a:r>
            <a:r>
              <a:rPr lang="ar-SA" sz="5400" b="1" dirty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القبطية</a:t>
            </a:r>
            <a:r>
              <a:rPr lang="en-US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</a:p>
          <a:p>
            <a:pPr algn="r" rtl="1" eaLnBrk="0" hangingPunct="0">
              <a:spcBef>
                <a:spcPct val="50000"/>
              </a:spcBef>
              <a:defRPr/>
            </a:pPr>
            <a:r>
              <a:rPr lang="ar-SA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وضياء</a:t>
            </a:r>
            <a:r>
              <a:rPr lang="ar-EG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بلاد</a:t>
            </a:r>
            <a:r>
              <a:rPr lang="ar-EG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ي</a:t>
            </a:r>
            <a:r>
              <a:rPr lang="ar-SA" sz="5400" b="1" dirty="0" smtClean="0">
                <a:ln w="18415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المصرية</a:t>
            </a:r>
            <a:endParaRPr lang="ar-EG" sz="5400" b="1" dirty="0">
              <a:ln w="18415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997" y="214290"/>
            <a:ext cx="3520515" cy="2169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eaLnBrk="0" hangingPunct="0">
              <a:spcBef>
                <a:spcPct val="50000"/>
              </a:spcBef>
              <a:defRPr/>
            </a:pPr>
            <a:r>
              <a:rPr lang="ar-EG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بمحبة</a:t>
            </a:r>
            <a:r>
              <a:rPr lang="ar-EG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قلبى </a:t>
            </a:r>
            <a:r>
              <a:rPr lang="ar-SA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الناريـــــــة</a:t>
            </a:r>
            <a:endParaRPr lang="en-US" sz="5400" b="1" dirty="0" smtClean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r" rtl="1" eaLnBrk="0" hangingPunct="0">
              <a:spcBef>
                <a:spcPct val="50000"/>
              </a:spcBef>
              <a:defRPr/>
            </a:pPr>
            <a:r>
              <a:rPr lang="ar-EG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أهواك</a:t>
            </a:r>
            <a:r>
              <a:rPr lang="ar-EG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54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يا أرثـــوذكسية </a:t>
            </a:r>
            <a:endParaRPr lang="ar-SA" sz="5400" b="1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42910" y="914400"/>
            <a:ext cx="271464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الشهداء</a:t>
            </a: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جميلة</a:t>
            </a:r>
            <a:endParaRPr lang="ar-EG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الشرفاء</a:t>
            </a: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نبيلة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عبرت بحر</a:t>
            </a:r>
            <a:r>
              <a:rPr lang="ar-EG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َ </a:t>
            </a:r>
            <a:r>
              <a:rPr lang="ar-SA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الآلامات   حفظت بدماها الحق قويم </a:t>
            </a:r>
          </a:p>
        </p:txBody>
      </p:sp>
      <p:pic>
        <p:nvPicPr>
          <p:cNvPr id="8" name="Picture 7" descr="www-St-Takla-org--101-St-Mark-Coptic-icon-Moder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1438"/>
            <a:ext cx="4214813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إجراءات-احترازية-جديدة-للكنيسة-الأرثوذكسي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173" y="2398389"/>
            <a:ext cx="6528099" cy="38166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7158" y="266929"/>
            <a:ext cx="8401080" cy="1804749"/>
          </a:xfrm>
          <a:prstGeom prst="roundRect">
            <a:avLst/>
          </a:prstGeom>
          <a:noFill/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ar-S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يا أمى حبك أحيانى   </a:t>
            </a:r>
            <a:r>
              <a:rPr lang="ar-EG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                          </a:t>
            </a:r>
            <a:r>
              <a:rPr lang="ar-S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  آلامك بذرة إيمانـــــــــى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S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قد جزت أمر الأزمان  </a:t>
            </a:r>
            <a:r>
              <a:rPr lang="ar-EG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                    </a:t>
            </a:r>
            <a:r>
              <a:rPr lang="ar-S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  وخرجت خروج الشجعان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3704367988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4203680" cy="60007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5400" y="914400"/>
            <a:ext cx="3581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الشهداء</a:t>
            </a: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جميلة</a:t>
            </a:r>
            <a:endParaRPr lang="ar-EG" sz="48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الشرفاء</a:t>
            </a: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نبيلة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48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عبرت بحر</a:t>
            </a:r>
            <a:r>
              <a:rPr lang="ar-EG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َ </a:t>
            </a:r>
            <a:r>
              <a:rPr lang="ar-SA" sz="48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الآلامات   حفظت بدماها الحق قويم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69_20200321125042.jpg"/>
          <p:cNvPicPr>
            <a:picLocks noGrp="1" noChangeAspect="1"/>
          </p:cNvPicPr>
          <p:nvPr>
            <p:ph idx="1"/>
          </p:nvPr>
        </p:nvPicPr>
        <p:blipFill>
          <a:blip r:embed="rId2"/>
          <a:srcRect r="2292"/>
          <a:stretch>
            <a:fillRect/>
          </a:stretch>
        </p:blipFill>
        <p:spPr>
          <a:xfrm>
            <a:off x="-32" y="0"/>
            <a:ext cx="9144032" cy="6858000"/>
          </a:xfr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2" y="142852"/>
            <a:ext cx="75724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يا أم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ي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كم كنت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أمينة    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  </a:t>
            </a:r>
            <a:r>
              <a:rPr lang="ar-EG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بحب عريسك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مفتونة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أسرار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هُ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عندك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مكنونة  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    </a:t>
            </a:r>
            <a:r>
              <a:rPr lang="ar-EG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بقوت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هِ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أنت</a:t>
            </a:r>
            <a:r>
              <a:rPr lang="ar-EG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مصــــــونة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5400" y="914400"/>
            <a:ext cx="3581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الشهداء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جميلة</a:t>
            </a:r>
            <a:endParaRPr lang="ar-EG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الشرفاء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نبيلة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عبرت بحر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َ 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الآلامات   حفظت بدماها الحق قويم </a:t>
            </a:r>
          </a:p>
        </p:txBody>
      </p:sp>
      <p:pic>
        <p:nvPicPr>
          <p:cNvPr id="3074" name="Picture 2" descr="C:\Users\Betty\Downloads\ava Tegi\maxres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4191" y="1500174"/>
            <a:ext cx="4569313" cy="3786214"/>
          </a:xfrm>
          <a:prstGeom prst="rect">
            <a:avLst/>
          </a:prstGeom>
          <a:ln w="228600" cap="sq" cmpd="thickThin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Betty\Downloads\ava Tegi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791" y="285729"/>
            <a:ext cx="5810291" cy="43577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A5002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715008" y="4716860"/>
            <a:ext cx="3143272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r" rtl="1" eaLnBrk="0" hangingPunct="0">
              <a:spcBef>
                <a:spcPct val="50000"/>
              </a:spcBef>
              <a:defRPr/>
            </a:pP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يا ليت فؤادى يهواكى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                           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كى أحيا فى ظل حماك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ِ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ea typeface="+mn-ea"/>
                <a:cs typeface="Arabic Typesetting" pitchFamily="66" charset="-78"/>
              </a:rPr>
              <a:t> </a:t>
            </a:r>
            <a:endParaRPr lang="ar-EG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ea typeface="+mn-ea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4716860"/>
            <a:ext cx="3143240" cy="156966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eaLnBrk="0" hangingPunct="0">
              <a:spcBef>
                <a:spcPct val="50000"/>
              </a:spcBef>
              <a:defRPr/>
            </a:pP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أُ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طارد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ُ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دومــــاً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أعداك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                 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          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و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ُ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جدد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َ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أيــام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َ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صبـــــاك</a:t>
            </a:r>
            <a:r>
              <a:rPr lang="ar-EG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ِ</a:t>
            </a:r>
            <a:r>
              <a:rPr lang="ar-SA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105400" y="914400"/>
            <a:ext cx="3581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الشهداء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جميلة</a:t>
            </a:r>
            <a:endParaRPr lang="ar-EG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أم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ُ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الشرفاء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ِ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نبيلة 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en-US" sz="44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ea typeface="AGA Sindibad V.2 سندباد " pitchFamily="2" charset="-78"/>
              <a:cs typeface="Arabic Typesetting" pitchFamily="66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عبرت بحر</a:t>
            </a:r>
            <a:r>
              <a:rPr lang="ar-EG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َ </a:t>
            </a:r>
            <a:r>
              <a:rPr lang="ar-SA" sz="4400" b="1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ea typeface="AGA Sindibad V.2 سندباد " pitchFamily="2" charset="-78"/>
                <a:cs typeface="Arabic Typesetting" pitchFamily="66" charset="-78"/>
              </a:rPr>
              <a:t> الآلامات   حفظت بدماها الحق قويم </a:t>
            </a:r>
          </a:p>
        </p:txBody>
      </p:sp>
      <p:pic>
        <p:nvPicPr>
          <p:cNvPr id="1026" name="Picture 2" descr="C:\Users\Betty\Downloads\ava Tegi\74420163_1010273242638493_2892212989803364352_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714356"/>
            <a:ext cx="1571636" cy="22574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Betty\Downloads\ava Tegi\9ec0fb5f-ad50-44bc-b0a3-1438709d33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71942"/>
            <a:ext cx="1625191" cy="22860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C:\Users\Betty\Downloads\ava Tegi\35145894_10160406899910526_4248146380037554176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000504"/>
            <a:ext cx="1619240" cy="22621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Picture 7" descr="FB_IMG_1636634993371.jpg"/>
          <p:cNvPicPr>
            <a:picLocks noChangeAspect="1"/>
          </p:cNvPicPr>
          <p:nvPr/>
        </p:nvPicPr>
        <p:blipFill>
          <a:blip r:embed="rId5" cstate="print"/>
          <a:srcRect r="27956"/>
          <a:stretch>
            <a:fillRect/>
          </a:stretch>
        </p:blipFill>
        <p:spPr>
          <a:xfrm>
            <a:off x="386085" y="841762"/>
            <a:ext cx="1542709" cy="23014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 descr="FB_IMG_163663526231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3043" y="2571745"/>
            <a:ext cx="2500330" cy="16634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535</TotalTime>
  <Words>161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أعروس الفادي القبطية</dc:title>
  <dc:creator>Betty</dc:creator>
  <cp:lastModifiedBy>Betty</cp:lastModifiedBy>
  <cp:revision>66</cp:revision>
  <dcterms:created xsi:type="dcterms:W3CDTF">2021-12-16T08:34:48Z</dcterms:created>
  <dcterms:modified xsi:type="dcterms:W3CDTF">2021-12-23T11:20:52Z</dcterms:modified>
</cp:coreProperties>
</file>