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FFFF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3CDF-4487-417E-9ADF-80DDF148C098}" type="datetimeFigureOut">
              <a:rPr lang="en-US" smtClean="0"/>
              <a:pPr/>
              <a:t>12/23/2021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58104-CEC7-4FCA-8936-481812FAA1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3CDF-4487-417E-9ADF-80DDF148C098}" type="datetimeFigureOut">
              <a:rPr lang="en-US" smtClean="0"/>
              <a:pPr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58104-CEC7-4FCA-8936-481812FAA1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3CDF-4487-417E-9ADF-80DDF148C098}" type="datetimeFigureOut">
              <a:rPr lang="en-US" smtClean="0"/>
              <a:pPr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58104-CEC7-4FCA-8936-481812FAA1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3CDF-4487-417E-9ADF-80DDF148C098}" type="datetimeFigureOut">
              <a:rPr lang="en-US" smtClean="0"/>
              <a:pPr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58104-CEC7-4FCA-8936-481812FAA1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3CDF-4487-417E-9ADF-80DDF148C098}" type="datetimeFigureOut">
              <a:rPr lang="en-US" smtClean="0"/>
              <a:pPr/>
              <a:t>12/23/2021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58104-CEC7-4FCA-8936-481812FAA1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3CDF-4487-417E-9ADF-80DDF148C098}" type="datetimeFigureOut">
              <a:rPr lang="en-US" smtClean="0"/>
              <a:pPr/>
              <a:t>12/23/2021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58104-CEC7-4FCA-8936-481812FAA1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3CDF-4487-417E-9ADF-80DDF148C098}" type="datetimeFigureOut">
              <a:rPr lang="en-US" smtClean="0"/>
              <a:pPr/>
              <a:t>12/23/2021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58104-CEC7-4FCA-8936-481812FAA1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3CDF-4487-417E-9ADF-80DDF148C098}" type="datetimeFigureOut">
              <a:rPr lang="en-US" smtClean="0"/>
              <a:pPr/>
              <a:t>12/23/2021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558104-CEC7-4FCA-8936-481812FAA1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3CDF-4487-417E-9ADF-80DDF148C098}" type="datetimeFigureOut">
              <a:rPr lang="en-US" smtClean="0"/>
              <a:pPr/>
              <a:t>12/23/2021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58104-CEC7-4FCA-8936-481812FAA1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73CDF-4487-417E-9ADF-80DDF148C098}" type="datetimeFigureOut">
              <a:rPr lang="en-US" smtClean="0"/>
              <a:pPr/>
              <a:t>12/23/2021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EF558104-CEC7-4FCA-8936-481812FAA1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5B73CDF-4487-417E-9ADF-80DDF148C098}" type="datetimeFigureOut">
              <a:rPr lang="en-US" smtClean="0"/>
              <a:pPr/>
              <a:t>12/23/2021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58104-CEC7-4FCA-8936-481812FAA1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5B73CDF-4487-417E-9ADF-80DDF148C098}" type="datetimeFigureOut">
              <a:rPr lang="en-US" smtClean="0"/>
              <a:pPr/>
              <a:t>12/23/2021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F558104-CEC7-4FCA-8936-481812FAA11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10" descr="51_2021102719462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214290"/>
            <a:ext cx="8715436" cy="642942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072066" y="214290"/>
            <a:ext cx="3857652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square">
            <a:spAutoFit/>
          </a:bodyPr>
          <a:lstStyle/>
          <a:p>
            <a:pPr algn="r" rtl="1" eaLnBrk="0" hangingPunct="0">
              <a:spcBef>
                <a:spcPct val="50000"/>
              </a:spcBef>
              <a:defRPr/>
            </a:pPr>
            <a:r>
              <a:rPr lang="ar-EG" sz="5400" b="1" dirty="0">
                <a:ln w="18415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 </a:t>
            </a:r>
            <a:r>
              <a:rPr lang="ar-SA" sz="5400" b="1" dirty="0" smtClean="0">
                <a:ln w="18415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أعروس</a:t>
            </a:r>
            <a:r>
              <a:rPr lang="ar-EG" sz="5400" b="1" dirty="0">
                <a:ln w="18415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ُ</a:t>
            </a:r>
            <a:r>
              <a:rPr lang="ar-SA" sz="5400" b="1" dirty="0">
                <a:ln w="18415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 الفاد</a:t>
            </a:r>
            <a:r>
              <a:rPr lang="ar-EG" sz="5400" b="1" dirty="0">
                <a:ln w="18415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ي</a:t>
            </a:r>
            <a:r>
              <a:rPr lang="ar-SA" sz="5400" b="1" dirty="0">
                <a:ln w="18415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 </a:t>
            </a:r>
            <a:r>
              <a:rPr lang="ar-SA" sz="5400" b="1" dirty="0" smtClean="0">
                <a:ln w="18415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القبطية</a:t>
            </a:r>
            <a:r>
              <a:rPr lang="en-US" sz="5400" b="1" dirty="0" smtClean="0">
                <a:ln w="18415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 </a:t>
            </a:r>
          </a:p>
          <a:p>
            <a:pPr algn="r" rtl="1" eaLnBrk="0" hangingPunct="0">
              <a:spcBef>
                <a:spcPct val="50000"/>
              </a:spcBef>
              <a:defRPr/>
            </a:pPr>
            <a:r>
              <a:rPr lang="ar-SA" sz="5400" b="1" dirty="0" smtClean="0">
                <a:ln w="18415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وضياء</a:t>
            </a:r>
            <a:r>
              <a:rPr lang="ar-EG" sz="5400" b="1" dirty="0" smtClean="0">
                <a:ln w="18415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ُ</a:t>
            </a:r>
            <a:r>
              <a:rPr lang="ar-SA" sz="5400" b="1" dirty="0" smtClean="0">
                <a:ln w="18415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 بلاد</a:t>
            </a:r>
            <a:r>
              <a:rPr lang="ar-EG" sz="5400" b="1" dirty="0" smtClean="0">
                <a:ln w="18415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ي</a:t>
            </a:r>
            <a:r>
              <a:rPr lang="ar-SA" sz="5400" b="1" dirty="0" smtClean="0">
                <a:ln w="18415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 المصرية</a:t>
            </a:r>
            <a:endParaRPr lang="ar-EG" sz="5400" b="1" dirty="0">
              <a:ln w="18415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abic Typesetting" pitchFamily="66" charset="-78"/>
              <a:ea typeface="AGA Sindibad V.2 سندباد " pitchFamily="2" charset="-78"/>
              <a:cs typeface="Arabic Typesetting" pitchFamily="66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0997" y="214290"/>
            <a:ext cx="3520515" cy="21698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 eaLnBrk="0" hangingPunct="0">
              <a:spcBef>
                <a:spcPct val="50000"/>
              </a:spcBef>
              <a:defRPr/>
            </a:pPr>
            <a:r>
              <a:rPr lang="ar-EG" sz="5400" b="1" dirty="0" smtClean="0">
                <a:ln w="1841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 </a:t>
            </a:r>
            <a:r>
              <a:rPr lang="ar-SA" sz="5400" b="1" dirty="0" smtClean="0">
                <a:ln w="1841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بمحبة</a:t>
            </a:r>
            <a:r>
              <a:rPr lang="ar-EG" sz="5400" b="1" dirty="0" smtClean="0">
                <a:ln w="1841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ِ</a:t>
            </a:r>
            <a:r>
              <a:rPr lang="ar-SA" sz="5400" b="1" dirty="0" smtClean="0">
                <a:ln w="1841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 قلبى </a:t>
            </a:r>
            <a:r>
              <a:rPr lang="ar-SA" sz="5400" b="1" dirty="0" smtClean="0">
                <a:ln w="1841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الناريـــــــة</a:t>
            </a:r>
            <a:endParaRPr lang="en-US" sz="5400" b="1" dirty="0" smtClean="0">
              <a:ln w="18415" cmpd="sng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abic Typesetting" pitchFamily="66" charset="-78"/>
              <a:ea typeface="AGA Sindibad V.2 سندباد " pitchFamily="2" charset="-78"/>
              <a:cs typeface="Arabic Typesetting" pitchFamily="66" charset="-78"/>
            </a:endParaRPr>
          </a:p>
          <a:p>
            <a:pPr algn="r" rtl="1" eaLnBrk="0" hangingPunct="0">
              <a:spcBef>
                <a:spcPct val="50000"/>
              </a:spcBef>
              <a:defRPr/>
            </a:pPr>
            <a:r>
              <a:rPr lang="ar-EG" sz="5400" b="1" dirty="0" smtClean="0">
                <a:ln w="1841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 </a:t>
            </a:r>
            <a:r>
              <a:rPr lang="ar-SA" sz="5400" b="1" dirty="0" smtClean="0">
                <a:ln w="1841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أهواك</a:t>
            </a:r>
            <a:r>
              <a:rPr lang="ar-EG" sz="5400" b="1" dirty="0" smtClean="0">
                <a:ln w="1841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ِ</a:t>
            </a:r>
            <a:r>
              <a:rPr lang="ar-SA" sz="5400" b="1" dirty="0" smtClean="0">
                <a:ln w="1841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 يا أرثـــوذكسية </a:t>
            </a:r>
            <a:endParaRPr lang="ar-SA" sz="5400" b="1" dirty="0">
              <a:ln w="18415" cmpd="sng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abic Typesetting" pitchFamily="66" charset="-78"/>
              <a:ea typeface="AGA Sindibad V.2 سندباد " pitchFamily="2" charset="-78"/>
              <a:cs typeface="Arabic Typesetting" pitchFamily="66" charset="-78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42910" y="914400"/>
            <a:ext cx="2714644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ar-SA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أم</a:t>
            </a:r>
            <a:r>
              <a:rPr lang="ar-EG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ُ</a:t>
            </a:r>
            <a:r>
              <a:rPr lang="ar-SA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 الشهداء</a:t>
            </a:r>
            <a:r>
              <a:rPr lang="ar-EG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ِ</a:t>
            </a:r>
            <a:r>
              <a:rPr lang="ar-SA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 جميلة</a:t>
            </a:r>
            <a:endParaRPr lang="ar-EG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abic Typesetting" pitchFamily="66" charset="-78"/>
              <a:ea typeface="AGA Sindibad V.2 سندباد " pitchFamily="2" charset="-78"/>
              <a:cs typeface="Arabic Typesetting" pitchFamily="66" charset="-78"/>
            </a:endParaRPr>
          </a:p>
          <a:p>
            <a:pPr algn="ctr" eaLnBrk="0" hangingPunct="0">
              <a:spcBef>
                <a:spcPct val="50000"/>
              </a:spcBef>
              <a:defRPr/>
            </a:pPr>
            <a:r>
              <a:rPr lang="ar-EG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 </a:t>
            </a:r>
            <a:r>
              <a:rPr lang="ar-SA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أم</a:t>
            </a:r>
            <a:r>
              <a:rPr lang="ar-EG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ُ</a:t>
            </a:r>
            <a:r>
              <a:rPr lang="ar-SA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 الشرفاء</a:t>
            </a:r>
            <a:r>
              <a:rPr lang="ar-EG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ِ</a:t>
            </a:r>
            <a:r>
              <a:rPr lang="ar-SA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 نبيلة </a:t>
            </a:r>
          </a:p>
          <a:p>
            <a:pPr algn="ctr" eaLnBrk="0" hangingPunct="0">
              <a:spcBef>
                <a:spcPct val="50000"/>
              </a:spcBef>
              <a:defRPr/>
            </a:pPr>
            <a:endParaRPr lang="en-US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abic Typesetting" pitchFamily="66" charset="-78"/>
              <a:ea typeface="AGA Sindibad V.2 سندباد " pitchFamily="2" charset="-78"/>
              <a:cs typeface="Arabic Typesetting" pitchFamily="66" charset="-78"/>
            </a:endParaRPr>
          </a:p>
          <a:p>
            <a:pPr algn="ctr" eaLnBrk="0" hangingPunct="0">
              <a:spcBef>
                <a:spcPct val="50000"/>
              </a:spcBef>
              <a:defRPr/>
            </a:pPr>
            <a:r>
              <a:rPr lang="ar-SA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عبرت بحر</a:t>
            </a:r>
            <a:r>
              <a:rPr lang="ar-EG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َ </a:t>
            </a:r>
            <a:r>
              <a:rPr lang="ar-SA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 الآلامات   حفظت بدماها الحق قويم </a:t>
            </a:r>
          </a:p>
        </p:txBody>
      </p:sp>
      <p:pic>
        <p:nvPicPr>
          <p:cNvPr id="8" name="Picture 7" descr="www-St-Takla-org--101-St-Mark-Coptic-icon-Modern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71438"/>
            <a:ext cx="4214813" cy="6858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إجراءات-احترازية-جديدة-للكنيسة-الأرثوذكسية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7173" y="2398389"/>
            <a:ext cx="6528099" cy="3816693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112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57158" y="266929"/>
            <a:ext cx="8401080" cy="1804749"/>
          </a:xfrm>
          <a:prstGeom prst="roundRect">
            <a:avLst/>
          </a:prstGeom>
          <a:noFill/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ar-SA" sz="40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يا أمى حبك أحيانى   </a:t>
            </a:r>
            <a:r>
              <a:rPr lang="ar-EG" sz="40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                           </a:t>
            </a:r>
            <a:r>
              <a:rPr lang="ar-SA" sz="40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   آلامك بذرة إيمانـــــــــى </a:t>
            </a:r>
          </a:p>
          <a:p>
            <a:pPr algn="ctr" eaLnBrk="0" hangingPunct="0">
              <a:spcBef>
                <a:spcPct val="50000"/>
              </a:spcBef>
              <a:defRPr/>
            </a:pPr>
            <a:r>
              <a:rPr lang="ar-SA" sz="40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قد جزت أمر الأزمان  </a:t>
            </a:r>
            <a:r>
              <a:rPr lang="ar-EG" sz="40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                     </a:t>
            </a:r>
            <a:r>
              <a:rPr lang="ar-SA" sz="40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   وخرجت خروج الشجعان 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137043679883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357166"/>
            <a:ext cx="4203680" cy="6000792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105400" y="914400"/>
            <a:ext cx="35814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ar-SA" sz="4800" b="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أم</a:t>
            </a:r>
            <a:r>
              <a:rPr lang="ar-EG" sz="4800" b="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ُ</a:t>
            </a:r>
            <a:r>
              <a:rPr lang="ar-SA" sz="4800" b="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 الشهداء</a:t>
            </a:r>
            <a:r>
              <a:rPr lang="ar-EG" sz="4800" b="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ِ</a:t>
            </a:r>
            <a:r>
              <a:rPr lang="ar-SA" sz="4800" b="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 جميلة</a:t>
            </a:r>
            <a:endParaRPr lang="ar-EG" sz="4800" b="1" dirty="0">
              <a:ln w="11430">
                <a:solidFill>
                  <a:schemeClr val="tx1"/>
                </a:solidFill>
              </a:ln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abic Typesetting" pitchFamily="66" charset="-78"/>
              <a:ea typeface="AGA Sindibad V.2 سندباد " pitchFamily="2" charset="-78"/>
              <a:cs typeface="Arabic Typesetting" pitchFamily="66" charset="-78"/>
            </a:endParaRPr>
          </a:p>
          <a:p>
            <a:pPr algn="ctr" eaLnBrk="0" hangingPunct="0">
              <a:spcBef>
                <a:spcPct val="50000"/>
              </a:spcBef>
              <a:defRPr/>
            </a:pPr>
            <a:r>
              <a:rPr lang="ar-EG" sz="4800" b="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 </a:t>
            </a:r>
            <a:r>
              <a:rPr lang="ar-SA" sz="4800" b="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أم</a:t>
            </a:r>
            <a:r>
              <a:rPr lang="ar-EG" sz="4800" b="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ُ</a:t>
            </a:r>
            <a:r>
              <a:rPr lang="ar-SA" sz="4800" b="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 الشرفاء</a:t>
            </a:r>
            <a:r>
              <a:rPr lang="ar-EG" sz="4800" b="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ِ</a:t>
            </a:r>
            <a:r>
              <a:rPr lang="ar-SA" sz="4800" b="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 نبيلة </a:t>
            </a:r>
          </a:p>
          <a:p>
            <a:pPr algn="ctr" eaLnBrk="0" hangingPunct="0">
              <a:spcBef>
                <a:spcPct val="50000"/>
              </a:spcBef>
              <a:defRPr/>
            </a:pPr>
            <a:endParaRPr lang="en-US" sz="4800" b="1" dirty="0">
              <a:ln w="11430">
                <a:solidFill>
                  <a:schemeClr val="tx1"/>
                </a:solidFill>
              </a:ln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abic Typesetting" pitchFamily="66" charset="-78"/>
              <a:ea typeface="AGA Sindibad V.2 سندباد " pitchFamily="2" charset="-78"/>
              <a:cs typeface="Arabic Typesetting" pitchFamily="66" charset="-78"/>
            </a:endParaRPr>
          </a:p>
          <a:p>
            <a:pPr algn="ctr" eaLnBrk="0" hangingPunct="0">
              <a:spcBef>
                <a:spcPct val="50000"/>
              </a:spcBef>
              <a:defRPr/>
            </a:pPr>
            <a:r>
              <a:rPr lang="ar-SA" sz="4800" b="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عبرت بحر</a:t>
            </a:r>
            <a:r>
              <a:rPr lang="ar-EG" sz="4800" b="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َ </a:t>
            </a:r>
            <a:r>
              <a:rPr lang="ar-SA" sz="4800" b="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 الآلامات   حفظت بدماها الحق قويم </a:t>
            </a:r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69_20200321125042.jpg"/>
          <p:cNvPicPr>
            <a:picLocks noGrp="1" noChangeAspect="1"/>
          </p:cNvPicPr>
          <p:nvPr>
            <p:ph idx="1"/>
          </p:nvPr>
        </p:nvPicPr>
        <p:blipFill>
          <a:blip r:embed="rId2"/>
          <a:srcRect r="2292"/>
          <a:stretch>
            <a:fillRect/>
          </a:stretch>
        </p:blipFill>
        <p:spPr>
          <a:xfrm>
            <a:off x="-32" y="0"/>
            <a:ext cx="9144032" cy="6858000"/>
          </a:xfrm>
        </p:spPr>
      </p:pic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32" y="142852"/>
            <a:ext cx="7572428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ar-SA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يا أم</a:t>
            </a:r>
            <a:r>
              <a:rPr lang="ar-EG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ي</a:t>
            </a:r>
            <a:r>
              <a:rPr lang="ar-SA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 كم كنت</a:t>
            </a:r>
            <a:r>
              <a:rPr lang="ar-EG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ِ</a:t>
            </a:r>
            <a:r>
              <a:rPr lang="ar-SA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 أمينة    </a:t>
            </a:r>
            <a:r>
              <a:rPr lang="ar-EG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            </a:t>
            </a:r>
            <a:r>
              <a:rPr lang="ar-EG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       </a:t>
            </a:r>
            <a:r>
              <a:rPr lang="ar-SA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و</a:t>
            </a:r>
            <a:r>
              <a:rPr lang="ar-EG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بحب عريسك</a:t>
            </a:r>
            <a:r>
              <a:rPr lang="ar-EG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ِ</a:t>
            </a:r>
            <a:r>
              <a:rPr lang="ar-SA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 مفتونة 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ar-SA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أسرار</a:t>
            </a:r>
            <a:r>
              <a:rPr lang="ar-EG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هُ</a:t>
            </a:r>
            <a:r>
              <a:rPr lang="ar-SA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 عندك</a:t>
            </a:r>
            <a:r>
              <a:rPr lang="ar-EG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ِ</a:t>
            </a:r>
            <a:r>
              <a:rPr lang="ar-SA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 مكنونة  </a:t>
            </a:r>
            <a:r>
              <a:rPr lang="ar-EG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              </a:t>
            </a:r>
            <a:r>
              <a:rPr lang="ar-EG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  </a:t>
            </a:r>
            <a:r>
              <a:rPr lang="ar-SA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     </a:t>
            </a:r>
            <a:r>
              <a:rPr lang="ar-SA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و</a:t>
            </a:r>
            <a:r>
              <a:rPr lang="ar-EG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بقوت</a:t>
            </a:r>
            <a:r>
              <a:rPr lang="ar-EG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هِ</a:t>
            </a:r>
            <a:r>
              <a:rPr lang="ar-SA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 أنت</a:t>
            </a:r>
            <a:r>
              <a:rPr lang="ar-EG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ِ</a:t>
            </a:r>
            <a:r>
              <a:rPr lang="ar-SA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 مصــــــونة 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105400" y="914400"/>
            <a:ext cx="3581400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ar-SA" sz="4400" b="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أم</a:t>
            </a:r>
            <a:r>
              <a:rPr lang="ar-EG" sz="4400" b="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ُ</a:t>
            </a:r>
            <a:r>
              <a:rPr lang="ar-SA" sz="4400" b="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 الشهداء</a:t>
            </a:r>
            <a:r>
              <a:rPr lang="ar-EG" sz="4400" b="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ِ</a:t>
            </a:r>
            <a:r>
              <a:rPr lang="ar-SA" sz="4400" b="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 جميلة</a:t>
            </a:r>
            <a:endParaRPr lang="ar-EG" sz="4400" b="1" dirty="0">
              <a:ln w="11430">
                <a:solidFill>
                  <a:schemeClr val="tx1"/>
                </a:solidFill>
              </a:ln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abic Typesetting" pitchFamily="66" charset="-78"/>
              <a:ea typeface="AGA Sindibad V.2 سندباد " pitchFamily="2" charset="-78"/>
              <a:cs typeface="Arabic Typesetting" pitchFamily="66" charset="-78"/>
            </a:endParaRPr>
          </a:p>
          <a:p>
            <a:pPr algn="ctr" eaLnBrk="0" hangingPunct="0">
              <a:spcBef>
                <a:spcPct val="50000"/>
              </a:spcBef>
              <a:defRPr/>
            </a:pPr>
            <a:r>
              <a:rPr lang="ar-EG" sz="4400" b="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 </a:t>
            </a:r>
            <a:r>
              <a:rPr lang="ar-SA" sz="4400" b="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أم</a:t>
            </a:r>
            <a:r>
              <a:rPr lang="ar-EG" sz="4400" b="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ُ</a:t>
            </a:r>
            <a:r>
              <a:rPr lang="ar-SA" sz="4400" b="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 الشرفاء</a:t>
            </a:r>
            <a:r>
              <a:rPr lang="ar-EG" sz="4400" b="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ِ</a:t>
            </a:r>
            <a:r>
              <a:rPr lang="ar-SA" sz="4400" b="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 نبيلة </a:t>
            </a:r>
          </a:p>
          <a:p>
            <a:pPr algn="ctr" eaLnBrk="0" hangingPunct="0">
              <a:spcBef>
                <a:spcPct val="50000"/>
              </a:spcBef>
              <a:defRPr/>
            </a:pPr>
            <a:endParaRPr lang="en-US" sz="4400" b="1" dirty="0">
              <a:ln w="11430">
                <a:solidFill>
                  <a:schemeClr val="tx1"/>
                </a:solidFill>
              </a:ln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abic Typesetting" pitchFamily="66" charset="-78"/>
              <a:ea typeface="AGA Sindibad V.2 سندباد " pitchFamily="2" charset="-78"/>
              <a:cs typeface="Arabic Typesetting" pitchFamily="66" charset="-78"/>
            </a:endParaRPr>
          </a:p>
          <a:p>
            <a:pPr algn="ctr" eaLnBrk="0" hangingPunct="0">
              <a:spcBef>
                <a:spcPct val="50000"/>
              </a:spcBef>
              <a:defRPr/>
            </a:pPr>
            <a:r>
              <a:rPr lang="ar-SA" sz="4400" b="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عبرت بحر</a:t>
            </a:r>
            <a:r>
              <a:rPr lang="ar-EG" sz="4400" b="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َ </a:t>
            </a:r>
            <a:r>
              <a:rPr lang="ar-SA" sz="4400" b="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 الآلامات   حفظت بدماها الحق قويم </a:t>
            </a:r>
          </a:p>
        </p:txBody>
      </p:sp>
      <p:pic>
        <p:nvPicPr>
          <p:cNvPr id="3074" name="Picture 2" descr="C:\Users\Betty\Downloads\ava Tegi\maxresdefault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4191" y="1500174"/>
            <a:ext cx="4569313" cy="3786214"/>
          </a:xfrm>
          <a:prstGeom prst="rect">
            <a:avLst/>
          </a:prstGeom>
          <a:ln w="228600" cap="sq" cmpd="thickThin">
            <a:solidFill>
              <a:schemeClr val="accent2">
                <a:lumMod val="60000"/>
                <a:lumOff val="4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Betty\Downloads\ava Tegi\images (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47791" y="285729"/>
            <a:ext cx="5810291" cy="435771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A50021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715008" y="4716860"/>
            <a:ext cx="3143272" cy="1569660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square">
            <a:spAutoFit/>
          </a:bodyPr>
          <a:lstStyle/>
          <a:p>
            <a:pPr algn="r" rtl="1" eaLnBrk="0" hangingPunct="0">
              <a:spcBef>
                <a:spcPct val="50000"/>
              </a:spcBef>
              <a:defRPr/>
            </a:pPr>
            <a:r>
              <a:rPr lang="ar-SA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ea typeface="+mn-ea"/>
                <a:cs typeface="Arabic Typesetting" pitchFamily="66" charset="-78"/>
              </a:rPr>
              <a:t>يا ليت فؤادى يهواكى</a:t>
            </a:r>
            <a:r>
              <a:rPr lang="ar-EG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ea typeface="+mn-ea"/>
                <a:cs typeface="Arabic Typesetting" pitchFamily="66" charset="-78"/>
              </a:rPr>
              <a:t>                            </a:t>
            </a:r>
            <a:r>
              <a:rPr lang="ar-SA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ea typeface="+mn-ea"/>
                <a:cs typeface="Arabic Typesetting" pitchFamily="66" charset="-78"/>
              </a:rPr>
              <a:t>كى أحيا فى ظل حماك</a:t>
            </a:r>
            <a:r>
              <a:rPr lang="ar-EG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ea typeface="+mn-ea"/>
                <a:cs typeface="Arabic Typesetting" pitchFamily="66" charset="-78"/>
              </a:rPr>
              <a:t>ِ</a:t>
            </a:r>
            <a:r>
              <a:rPr lang="ar-SA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ea typeface="+mn-ea"/>
                <a:cs typeface="Arabic Typesetting" pitchFamily="66" charset="-78"/>
              </a:rPr>
              <a:t> </a:t>
            </a:r>
            <a:endParaRPr lang="ar-EG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5720" y="4716860"/>
            <a:ext cx="3143240" cy="1569660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eaLnBrk="0" hangingPunct="0">
              <a:spcBef>
                <a:spcPct val="50000"/>
              </a:spcBef>
              <a:defRPr/>
            </a:pPr>
            <a:r>
              <a:rPr lang="ar-EG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و</a:t>
            </a:r>
            <a:r>
              <a:rPr lang="ar-EG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 أُ</a:t>
            </a:r>
            <a:r>
              <a:rPr lang="ar-SA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طارد</a:t>
            </a:r>
            <a:r>
              <a:rPr lang="ar-EG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ُ</a:t>
            </a:r>
            <a:r>
              <a:rPr lang="ar-SA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دومــــاً </a:t>
            </a:r>
            <a:r>
              <a:rPr lang="ar-SA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أعداك</a:t>
            </a:r>
            <a:r>
              <a:rPr lang="ar-EG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ِ</a:t>
            </a:r>
            <a:r>
              <a:rPr lang="ar-SA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    </a:t>
            </a:r>
            <a:r>
              <a:rPr lang="ar-EG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                            </a:t>
            </a:r>
            <a:r>
              <a:rPr lang="ar-SA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EG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                     </a:t>
            </a:r>
            <a:r>
              <a:rPr lang="ar-SA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و</a:t>
            </a:r>
            <a:r>
              <a:rPr lang="ar-EG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أ</a:t>
            </a:r>
            <a:r>
              <a:rPr lang="ar-EG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ُ</a:t>
            </a:r>
            <a:r>
              <a:rPr lang="ar-SA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جدد</a:t>
            </a:r>
            <a:r>
              <a:rPr lang="ar-EG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َ</a:t>
            </a:r>
            <a:r>
              <a:rPr lang="ar-SA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 أيــام</a:t>
            </a:r>
            <a:r>
              <a:rPr lang="ar-EG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َ</a:t>
            </a:r>
            <a:r>
              <a:rPr lang="ar-SA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صبـــــاك</a:t>
            </a:r>
            <a:r>
              <a:rPr lang="ar-EG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ِ</a:t>
            </a:r>
            <a:r>
              <a:rPr lang="ar-SA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 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105400" y="914400"/>
            <a:ext cx="3581400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ar-SA" sz="4400" b="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أم</a:t>
            </a:r>
            <a:r>
              <a:rPr lang="ar-EG" sz="4400" b="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ُ</a:t>
            </a:r>
            <a:r>
              <a:rPr lang="ar-SA" sz="4400" b="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 الشهداء</a:t>
            </a:r>
            <a:r>
              <a:rPr lang="ar-EG" sz="4400" b="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ِ</a:t>
            </a:r>
            <a:r>
              <a:rPr lang="ar-SA" sz="4400" b="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 جميلة</a:t>
            </a:r>
            <a:endParaRPr lang="ar-EG" sz="4400" b="1" dirty="0">
              <a:ln w="11430">
                <a:solidFill>
                  <a:schemeClr val="tx1"/>
                </a:solidFill>
              </a:ln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abic Typesetting" pitchFamily="66" charset="-78"/>
              <a:ea typeface="AGA Sindibad V.2 سندباد " pitchFamily="2" charset="-78"/>
              <a:cs typeface="Arabic Typesetting" pitchFamily="66" charset="-78"/>
            </a:endParaRPr>
          </a:p>
          <a:p>
            <a:pPr algn="ctr" eaLnBrk="0" hangingPunct="0">
              <a:spcBef>
                <a:spcPct val="50000"/>
              </a:spcBef>
              <a:defRPr/>
            </a:pPr>
            <a:r>
              <a:rPr lang="ar-EG" sz="4400" b="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 </a:t>
            </a:r>
            <a:r>
              <a:rPr lang="ar-SA" sz="4400" b="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أم</a:t>
            </a:r>
            <a:r>
              <a:rPr lang="ar-EG" sz="4400" b="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ُ</a:t>
            </a:r>
            <a:r>
              <a:rPr lang="ar-SA" sz="4400" b="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 الشرفاء</a:t>
            </a:r>
            <a:r>
              <a:rPr lang="ar-EG" sz="4400" b="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ِ</a:t>
            </a:r>
            <a:r>
              <a:rPr lang="ar-SA" sz="4400" b="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 نبيلة </a:t>
            </a:r>
          </a:p>
          <a:p>
            <a:pPr algn="ctr" eaLnBrk="0" hangingPunct="0">
              <a:spcBef>
                <a:spcPct val="50000"/>
              </a:spcBef>
              <a:defRPr/>
            </a:pPr>
            <a:endParaRPr lang="en-US" sz="4400" b="1" dirty="0">
              <a:ln w="11430">
                <a:solidFill>
                  <a:schemeClr val="tx1"/>
                </a:solidFill>
              </a:ln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abic Typesetting" pitchFamily="66" charset="-78"/>
              <a:ea typeface="AGA Sindibad V.2 سندباد " pitchFamily="2" charset="-78"/>
              <a:cs typeface="Arabic Typesetting" pitchFamily="66" charset="-78"/>
            </a:endParaRPr>
          </a:p>
          <a:p>
            <a:pPr algn="ctr" eaLnBrk="0" hangingPunct="0">
              <a:spcBef>
                <a:spcPct val="50000"/>
              </a:spcBef>
              <a:defRPr/>
            </a:pPr>
            <a:r>
              <a:rPr lang="ar-SA" sz="4400" b="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عبرت بحر</a:t>
            </a:r>
            <a:r>
              <a:rPr lang="ar-EG" sz="4400" b="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َ </a:t>
            </a:r>
            <a:r>
              <a:rPr lang="ar-SA" sz="4400" b="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abic Typesetting" pitchFamily="66" charset="-78"/>
                <a:ea typeface="AGA Sindibad V.2 سندباد " pitchFamily="2" charset="-78"/>
                <a:cs typeface="Arabic Typesetting" pitchFamily="66" charset="-78"/>
              </a:rPr>
              <a:t> الآلامات   حفظت بدماها الحق قويم </a:t>
            </a:r>
          </a:p>
        </p:txBody>
      </p:sp>
      <p:pic>
        <p:nvPicPr>
          <p:cNvPr id="1026" name="Picture 2" descr="C:\Users\Betty\Downloads\ava Tegi\74420163_1010273242638493_2892212989803364352_n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00430" y="714356"/>
            <a:ext cx="1571636" cy="225742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tx1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1027" name="Picture 3" descr="C:\Users\Betty\Downloads\ava Tegi\9ec0fb5f-ad50-44bc-b0a3-1438709d33b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4071942"/>
            <a:ext cx="1625191" cy="228601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tx1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1028" name="Picture 4" descr="C:\Users\Betty\Downloads\ava Tegi\35145894_10160406899910526_4248146380037554176_n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0430" y="4000504"/>
            <a:ext cx="1619240" cy="226218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tx1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8" name="Picture 7" descr="FB_IMG_1636634993371.jpg"/>
          <p:cNvPicPr>
            <a:picLocks noChangeAspect="1"/>
          </p:cNvPicPr>
          <p:nvPr/>
        </p:nvPicPr>
        <p:blipFill>
          <a:blip r:embed="rId5" cstate="print"/>
          <a:srcRect r="27956"/>
          <a:stretch>
            <a:fillRect/>
          </a:stretch>
        </p:blipFill>
        <p:spPr>
          <a:xfrm>
            <a:off x="386085" y="841762"/>
            <a:ext cx="1542709" cy="230148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tx1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9" name="Picture 8" descr="FB_IMG_1636635262310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43043" y="2571745"/>
            <a:ext cx="2500330" cy="166341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tx1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535</TotalTime>
  <Words>161</Words>
  <Application>Microsoft Office PowerPoint</Application>
  <PresentationFormat>On-screen Show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Technic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أعروس الفادي القبطية</dc:title>
  <dc:creator>Betty</dc:creator>
  <cp:lastModifiedBy>Betty</cp:lastModifiedBy>
  <cp:revision>66</cp:revision>
  <dcterms:created xsi:type="dcterms:W3CDTF">2021-12-16T08:34:48Z</dcterms:created>
  <dcterms:modified xsi:type="dcterms:W3CDTF">2021-12-23T11:20:52Z</dcterms:modified>
</cp:coreProperties>
</file>