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702B-6BF4-448F-BF1B-83FF350728A0}" type="datetimeFigureOut">
              <a:rPr lang="ar-EG" smtClean="0"/>
              <a:pPr/>
              <a:t>03/05/1443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CF7C-0839-4643-A23F-58EF099FC28C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sus pa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4314" y="476672"/>
            <a:ext cx="43540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الهي الهي  </a:t>
            </a:r>
            <a:endParaRPr lang="ar-EG" sz="66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EG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كن </a:t>
            </a:r>
            <a:r>
              <a:rPr lang="ar-EG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قائدي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14" y="3429000"/>
            <a:ext cx="54857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فى </a:t>
            </a:r>
            <a:r>
              <a:rPr lang="ar-EG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مسيرة       </a:t>
            </a:r>
            <a:endParaRPr lang="ar-EG" sz="6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EG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ar-EG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الصلب</a:t>
            </a:r>
            <a:r>
              <a:rPr lang="ar-EG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لأقتدي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veTh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12235" y="3140968"/>
            <a:ext cx="81371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يا له من عمل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سري الهي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عجيب</a:t>
            </a:r>
          </a:p>
          <a:p>
            <a:pPr algn="ctr"/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أصيرُ شريكاً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فى طبيعة الحبيب</a:t>
            </a:r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e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054" y="3786190"/>
            <a:ext cx="856035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همسات حبه للقلب تذيب</a:t>
            </a:r>
          </a:p>
          <a:p>
            <a:pPr algn="ctr"/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صرت له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أسيراً و أخذته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لى نصيب</a:t>
            </a:r>
          </a:p>
          <a:p>
            <a:pPr algn="ctr"/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luette parise.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halkSketch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713" y="-27384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5992" y="428604"/>
            <a:ext cx="822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إفعل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بى ما تريد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أنت رفيقي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الوحيد  </a:t>
            </a:r>
            <a:r>
              <a:rPr lang="ar-EG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889384"/>
            <a:ext cx="8792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قد صرت ملجأي في كل ضيق</a:t>
            </a:r>
          </a:p>
          <a:p>
            <a:pPr algn="ctr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أُسرع إليك و أحت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فيك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يسوع\Screenshot_2016-06-28-13-55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9854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</a:t>
            </a:r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راك ضعيفاً </a:t>
            </a:r>
          </a:p>
          <a:p>
            <a:pPr lvl="0" algn="l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أنت القوى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053576" y="1020082"/>
            <a:ext cx="18473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6" y="48691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تصفح </a:t>
            </a:r>
            <a:r>
              <a:rPr lang="ar-EG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 تغفر لكل </a:t>
            </a:r>
          </a:p>
          <a:p>
            <a:r>
              <a:rPr lang="ar-EG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معتدي)2 </a:t>
            </a:r>
            <a:endParaRPr lang="en-US" sz="4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ling chris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166" y="1484784"/>
            <a:ext cx="822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إفعل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بى ما تريد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أنت رفيقي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الوحيد  </a:t>
            </a:r>
            <a:r>
              <a:rPr lang="ar-EG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2592989"/>
            <a:ext cx="7220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قد صرت ملجأي في كل ضيق</a:t>
            </a:r>
          </a:p>
          <a:p>
            <a:pPr algn="ctr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أُسرع إليك و أحت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فيك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ring the cro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0354" y="476672"/>
            <a:ext cx="627126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ها صليب </a:t>
            </a:r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العارِ </a:t>
            </a:r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قد </a:t>
            </a:r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حملتهُ</a:t>
            </a:r>
            <a:endParaRPr lang="ar-EG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بكل </a:t>
            </a:r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فخارٍ </a:t>
            </a:r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قد </a:t>
            </a:r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رفعتهُ </a:t>
            </a:r>
            <a:endParaRPr lang="ar-EG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ar-EG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vary scen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8508" y="548680"/>
            <a:ext cx="65293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إلى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الجلجثة حيث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وضعتهُ </a:t>
            </a:r>
            <a:endParaRPr lang="ar-EG" sz="6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على ربوة عالية قد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ثبتهُ</a:t>
            </a:r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 &amp; cross (2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50122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992" y="428604"/>
            <a:ext cx="822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إفعل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بى ما تريد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أنت رفيقي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الوحيد  </a:t>
            </a:r>
            <a:r>
              <a:rPr lang="ar-EG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9298" y="1643050"/>
            <a:ext cx="40776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قد صرت ملجأي في كل ضيق</a:t>
            </a:r>
          </a:p>
          <a:p>
            <a:pPr algn="ctr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أُسرع إليك و أحت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فيك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,,,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017" y="500042"/>
            <a:ext cx="83519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قد وضعت ذاتك علي صليب العار</a:t>
            </a:r>
          </a:p>
          <a:p>
            <a:pPr algn="ctr"/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مستسلماً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له بكل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صرار  </a:t>
            </a:r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050" y="3861048"/>
            <a:ext cx="81018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أسمع  </a:t>
            </a:r>
            <a:r>
              <a:rPr lang="ar-EG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دقة قلبك مع دقة المسمار</a:t>
            </a:r>
          </a:p>
          <a:p>
            <a:pPr algn="ctr"/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تعلن لي </a:t>
            </a:r>
            <a:r>
              <a:rPr lang="ar-EG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حبك يا قدوس يا بار</a:t>
            </a:r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ise &amp; 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006" y="428604"/>
            <a:ext cx="8932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إفعل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بى ما تريد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أنت رفيقي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الوحيد  </a:t>
            </a:r>
            <a:r>
              <a:rPr lang="ar-EG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1428736"/>
            <a:ext cx="90011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قد صرت ملجأي في كل </a:t>
            </a:r>
            <a:r>
              <a:rPr lang="ar-EG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ضيق</a:t>
            </a:r>
            <a:endParaRPr lang="ar-EG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918" y="5214950"/>
            <a:ext cx="5549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أُسرع إليك و أحتمي فيك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161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</dc:creator>
  <cp:lastModifiedBy>Betty</cp:lastModifiedBy>
  <cp:revision>47</cp:revision>
  <dcterms:created xsi:type="dcterms:W3CDTF">2010-08-25T15:42:42Z</dcterms:created>
  <dcterms:modified xsi:type="dcterms:W3CDTF">2021-12-07T09:27:11Z</dcterms:modified>
</cp:coreProperties>
</file>