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2" r:id="rId8"/>
    <p:sldId id="265" r:id="rId9"/>
    <p:sldId id="266" r:id="rId10"/>
    <p:sldId id="263" r:id="rId11"/>
    <p:sldId id="261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9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67D5E4D8-4B14-4F09-8F2B-479247A2A3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وان فرعي 2">
            <a:extLst>
              <a:ext uri="{FF2B5EF4-FFF2-40B4-BE49-F238E27FC236}">
                <a16:creationId xmlns="" xmlns:a16="http://schemas.microsoft.com/office/drawing/2014/main" id="{589A216E-23B5-49D6-B434-59A0BEE6DE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AU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A5695D18-9256-4E7B-BD3C-F932DAA29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8DFE3-D628-47FE-B0B8-4ACA10DD2E1D}" type="datetimeFigureOut">
              <a:rPr lang="en-AU" smtClean="0"/>
              <a:pPr/>
              <a:t>7/12/2021</a:t>
            </a:fld>
            <a:endParaRPr lang="en-AU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F112953D-2417-4462-963E-8367B2EAF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9DF0F999-1752-4A3E-83A9-5A65269E0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149C-5947-42DD-A280-3FC70945AA60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213313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E9F7BA1C-9770-4A5C-B579-A83B84CF1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="" xmlns:a16="http://schemas.microsoft.com/office/drawing/2014/main" id="{0CE34223-2840-4041-AB94-A3B9E6A122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9A237A30-D052-4939-82AB-CE878E3F8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8DFE3-D628-47FE-B0B8-4ACA10DD2E1D}" type="datetimeFigureOut">
              <a:rPr lang="en-AU" smtClean="0"/>
              <a:pPr/>
              <a:t>7/12/2021</a:t>
            </a:fld>
            <a:endParaRPr lang="en-AU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97D16202-4D6F-40CB-99CE-4084C975E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8C1E67AB-D712-4214-A539-003591D0B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149C-5947-42DD-A280-3FC70945AA60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2518532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="" xmlns:a16="http://schemas.microsoft.com/office/drawing/2014/main" id="{1E100888-234A-40FB-998F-84A98F74B0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="" xmlns:a16="http://schemas.microsoft.com/office/drawing/2014/main" id="{D2E8A9D6-E05A-4340-9196-83B2849E0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63D6C148-0293-4ABD-897E-4602687AB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8DFE3-D628-47FE-B0B8-4ACA10DD2E1D}" type="datetimeFigureOut">
              <a:rPr lang="en-AU" smtClean="0"/>
              <a:pPr/>
              <a:t>7/12/2021</a:t>
            </a:fld>
            <a:endParaRPr lang="en-AU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5DD95739-F2F5-4391-ADDC-E241B9B1B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D876C033-00F1-4A96-8A32-812EED8F0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149C-5947-42DD-A280-3FC70945AA60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397323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5E33B6F9-CAE6-4478-9C4C-9EF6AADC4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="" xmlns:a16="http://schemas.microsoft.com/office/drawing/2014/main" id="{F31B35E0-04CA-44D0-ACD5-DBCB3F28F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210F7910-C228-4A1A-8084-6AB9E0B6D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8DFE3-D628-47FE-B0B8-4ACA10DD2E1D}" type="datetimeFigureOut">
              <a:rPr lang="en-AU" smtClean="0"/>
              <a:pPr/>
              <a:t>7/12/2021</a:t>
            </a:fld>
            <a:endParaRPr lang="en-AU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E1DC4359-8EF4-4BEE-A879-DE39A171C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218D0FEE-2657-41AB-ABBE-F92824BE5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149C-5947-42DD-A280-3FC70945AA60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283690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2334C34D-A902-45A3-A7B7-2549E2437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نص 2">
            <a:extLst>
              <a:ext uri="{FF2B5EF4-FFF2-40B4-BE49-F238E27FC236}">
                <a16:creationId xmlns="" xmlns:a16="http://schemas.microsoft.com/office/drawing/2014/main" id="{2B45B79D-89B2-49FB-BFDD-32A165247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B644A5A8-EF5E-40E3-8A6E-1F48825E0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8DFE3-D628-47FE-B0B8-4ACA10DD2E1D}" type="datetimeFigureOut">
              <a:rPr lang="en-AU" smtClean="0"/>
              <a:pPr/>
              <a:t>7/12/2021</a:t>
            </a:fld>
            <a:endParaRPr lang="en-AU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92E1ED65-EB23-462E-AD80-DF2013F99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8EE122F4-5CAD-474A-947E-79CDA06A9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149C-5947-42DD-A280-3FC70945AA60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335212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6F454FAB-0F8E-42FF-891D-6329BE4D6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="" xmlns:a16="http://schemas.microsoft.com/office/drawing/2014/main" id="{5B3D881B-CF26-4CF2-B3F3-C7FF846440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="" xmlns:a16="http://schemas.microsoft.com/office/drawing/2014/main" id="{47869BB0-5D81-46D9-83E4-E08BDAA1D9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="" xmlns:a16="http://schemas.microsoft.com/office/drawing/2014/main" id="{FEFBB36A-3782-4208-8DA9-BA958CC82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8DFE3-D628-47FE-B0B8-4ACA10DD2E1D}" type="datetimeFigureOut">
              <a:rPr lang="en-AU" smtClean="0"/>
              <a:pPr/>
              <a:t>7/12/2021</a:t>
            </a:fld>
            <a:endParaRPr lang="en-AU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="" xmlns:a16="http://schemas.microsoft.com/office/drawing/2014/main" id="{A579634E-40C8-4548-A5DB-DD39A4BF3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="" xmlns:a16="http://schemas.microsoft.com/office/drawing/2014/main" id="{5348319E-BD27-4DF7-A978-8C7AF901E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149C-5947-42DD-A280-3FC70945AA60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1609028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5E148E90-1154-4817-A509-4FA89A5C6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نص 2">
            <a:extLst>
              <a:ext uri="{FF2B5EF4-FFF2-40B4-BE49-F238E27FC236}">
                <a16:creationId xmlns="" xmlns:a16="http://schemas.microsoft.com/office/drawing/2014/main" id="{41BE6483-8AB4-46D6-A7D5-7191B66E81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="" xmlns:a16="http://schemas.microsoft.com/office/drawing/2014/main" id="{BE4F6FC6-FE29-46D1-9B99-E793D19534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5" name="عنصر نائب للنص 4">
            <a:extLst>
              <a:ext uri="{FF2B5EF4-FFF2-40B4-BE49-F238E27FC236}">
                <a16:creationId xmlns="" xmlns:a16="http://schemas.microsoft.com/office/drawing/2014/main" id="{C51C5CFC-2F56-41D8-92DC-236D2EBDEF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="" xmlns:a16="http://schemas.microsoft.com/office/drawing/2014/main" id="{01968506-4016-40C6-96BD-FD90AB3ADF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="" xmlns:a16="http://schemas.microsoft.com/office/drawing/2014/main" id="{ADB8773C-E6FE-45B9-96F1-7C0CED417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8DFE3-D628-47FE-B0B8-4ACA10DD2E1D}" type="datetimeFigureOut">
              <a:rPr lang="en-AU" smtClean="0"/>
              <a:pPr/>
              <a:t>7/12/2021</a:t>
            </a:fld>
            <a:endParaRPr lang="en-AU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="" xmlns:a16="http://schemas.microsoft.com/office/drawing/2014/main" id="{C7C1E34E-B6E1-4235-87EF-CDB6AFF25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="" xmlns:a16="http://schemas.microsoft.com/office/drawing/2014/main" id="{307EEC7B-9C63-4991-BD9D-118A06D7D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149C-5947-42DD-A280-3FC70945AA60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2411559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478F7689-44A1-4BAB-A1D7-62882D285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="" xmlns:a16="http://schemas.microsoft.com/office/drawing/2014/main" id="{FF534FF8-F22C-41A4-94A4-4BF982952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8DFE3-D628-47FE-B0B8-4ACA10DD2E1D}" type="datetimeFigureOut">
              <a:rPr lang="en-AU" smtClean="0"/>
              <a:pPr/>
              <a:t>7/12/2021</a:t>
            </a:fld>
            <a:endParaRPr lang="en-AU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="" xmlns:a16="http://schemas.microsoft.com/office/drawing/2014/main" id="{F9DDDCB8-802A-4BA9-A890-E063CA07E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="" xmlns:a16="http://schemas.microsoft.com/office/drawing/2014/main" id="{5DB65D28-8A14-4DE1-920B-4486B4FB2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149C-5947-42DD-A280-3FC70945AA60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2051606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="" xmlns:a16="http://schemas.microsoft.com/office/drawing/2014/main" id="{E95F2D24-1221-4329-9CDE-F2670457F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8DFE3-D628-47FE-B0B8-4ACA10DD2E1D}" type="datetimeFigureOut">
              <a:rPr lang="en-AU" smtClean="0"/>
              <a:pPr/>
              <a:t>7/12/2021</a:t>
            </a:fld>
            <a:endParaRPr lang="en-AU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="" xmlns:a16="http://schemas.microsoft.com/office/drawing/2014/main" id="{91031184-0A49-4423-BB39-372CDAA1A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="" xmlns:a16="http://schemas.microsoft.com/office/drawing/2014/main" id="{C8772C54-3701-41D7-9EB1-B1A794B55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149C-5947-42DD-A280-3FC70945AA60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1352134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44A8DF2F-4873-4D48-9327-1DF1AF629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="" xmlns:a16="http://schemas.microsoft.com/office/drawing/2014/main" id="{04183632-5FE3-4FBA-88F7-4F4FD5327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4" name="عنصر نائب للنص 3">
            <a:extLst>
              <a:ext uri="{FF2B5EF4-FFF2-40B4-BE49-F238E27FC236}">
                <a16:creationId xmlns="" xmlns:a16="http://schemas.microsoft.com/office/drawing/2014/main" id="{8DE89C94-3ED4-4E87-82E3-D0AC018303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="" xmlns:a16="http://schemas.microsoft.com/office/drawing/2014/main" id="{51E6A3BC-5256-46A6-A79F-BD49CB038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8DFE3-D628-47FE-B0B8-4ACA10DD2E1D}" type="datetimeFigureOut">
              <a:rPr lang="en-AU" smtClean="0"/>
              <a:pPr/>
              <a:t>7/12/2021</a:t>
            </a:fld>
            <a:endParaRPr lang="en-AU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="" xmlns:a16="http://schemas.microsoft.com/office/drawing/2014/main" id="{62A76532-296C-4433-BAAA-272D06917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="" xmlns:a16="http://schemas.microsoft.com/office/drawing/2014/main" id="{60123268-69A3-4045-8620-EFFC8BAD1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149C-5947-42DD-A280-3FC70945AA60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3755487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4730BAAE-BB84-4077-89D8-798464C8B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="" xmlns:a16="http://schemas.microsoft.com/office/drawing/2014/main" id="{0D54452B-C029-4166-AC45-76BDAEE457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عنصر نائب للنص 3">
            <a:extLst>
              <a:ext uri="{FF2B5EF4-FFF2-40B4-BE49-F238E27FC236}">
                <a16:creationId xmlns="" xmlns:a16="http://schemas.microsoft.com/office/drawing/2014/main" id="{4A13C49B-B626-46B4-B813-FF29E8378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="" xmlns:a16="http://schemas.microsoft.com/office/drawing/2014/main" id="{D7946DF8-4F00-41FD-97B7-E71D9F213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8DFE3-D628-47FE-B0B8-4ACA10DD2E1D}" type="datetimeFigureOut">
              <a:rPr lang="en-AU" smtClean="0"/>
              <a:pPr/>
              <a:t>7/12/2021</a:t>
            </a:fld>
            <a:endParaRPr lang="en-AU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="" xmlns:a16="http://schemas.microsoft.com/office/drawing/2014/main" id="{338C4455-95AF-45E9-9A68-D157AEF75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="" xmlns:a16="http://schemas.microsoft.com/office/drawing/2014/main" id="{DD80D9F8-061A-4151-9634-D4A816EB9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149C-5947-42DD-A280-3FC70945AA60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2573841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="" xmlns:a16="http://schemas.microsoft.com/office/drawing/2014/main" id="{7B8B0475-99CA-4E5D-A3A2-706111E7C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AU"/>
          </a:p>
        </p:txBody>
      </p:sp>
      <p:sp>
        <p:nvSpPr>
          <p:cNvPr id="3" name="عنصر نائب للنص 2">
            <a:extLst>
              <a:ext uri="{FF2B5EF4-FFF2-40B4-BE49-F238E27FC236}">
                <a16:creationId xmlns="" xmlns:a16="http://schemas.microsoft.com/office/drawing/2014/main" id="{AC7ECA11-47DF-420C-9EA9-5D47512D3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AU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="" xmlns:a16="http://schemas.microsoft.com/office/drawing/2014/main" id="{5AC78986-990B-4D90-8D20-BA8E1BFB50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8DFE3-D628-47FE-B0B8-4ACA10DD2E1D}" type="datetimeFigureOut">
              <a:rPr lang="en-AU" smtClean="0"/>
              <a:pPr/>
              <a:t>7/12/2021</a:t>
            </a:fld>
            <a:endParaRPr lang="en-AU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="" xmlns:a16="http://schemas.microsoft.com/office/drawing/2014/main" id="{174D3E2D-680B-4B2B-B525-38805EA351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="" xmlns:a16="http://schemas.microsoft.com/office/drawing/2014/main" id="{7555F939-9630-47F2-84D6-86EB83945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5149C-5947-42DD-A280-3FC70945AA60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="" xmlns:p14="http://schemas.microsoft.com/office/powerpoint/2010/main" val="177750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C145A3D1-1733-4B41-B83C-4CEDD4E34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عنصر نائب للمحتوى 4" descr="صورة تحتوي على سماء, خارجي, غروب الشمس, سحاب&#10;&#10;تم إنشاء الوصف تلقائياً">
            <a:extLst>
              <a:ext uri="{FF2B5EF4-FFF2-40B4-BE49-F238E27FC236}">
                <a16:creationId xmlns="" xmlns:a16="http://schemas.microsoft.com/office/drawing/2014/main" id="{F0E2DFEC-7D17-4EB1-9143-CAB74B775D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7999"/>
          </a:xfrm>
        </p:spPr>
      </p:pic>
      <p:sp>
        <p:nvSpPr>
          <p:cNvPr id="6" name="مستطيل 5">
            <a:extLst>
              <a:ext uri="{FF2B5EF4-FFF2-40B4-BE49-F238E27FC236}">
                <a16:creationId xmlns="" xmlns:a16="http://schemas.microsoft.com/office/drawing/2014/main" id="{3E8764D5-E491-4950-BF3F-DF473FFAADB3}"/>
              </a:ext>
            </a:extLst>
          </p:cNvPr>
          <p:cNvSpPr/>
          <p:nvPr/>
        </p:nvSpPr>
        <p:spPr>
          <a:xfrm>
            <a:off x="4434918" y="767358"/>
            <a:ext cx="69188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b="1" i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ترنيمة </a:t>
            </a:r>
            <a:r>
              <a:rPr lang="ar-EG" sz="5400" b="1" i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:أنا </a:t>
            </a:r>
            <a:r>
              <a:rPr lang="ar-EG" sz="5400" b="1" i="1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قلبي يسجد لجلالك</a:t>
            </a:r>
            <a:endParaRPr lang="ar-SA" sz="5400" b="1" i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303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3B9D25F7-32B9-4D37-9CAB-E57EC4812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عنصر نائب للمحتوى 4" descr="صورة تحتوي على صورة ظلية&#10;&#10;تم إنشاء الوصف تلقائياً">
            <a:extLst>
              <a:ext uri="{FF2B5EF4-FFF2-40B4-BE49-F238E27FC236}">
                <a16:creationId xmlns="" xmlns:a16="http://schemas.microsoft.com/office/drawing/2014/main" id="{9E84D36E-D5A5-4D2F-8C2D-AFE626070C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مستطيل 5">
            <a:extLst>
              <a:ext uri="{FF2B5EF4-FFF2-40B4-BE49-F238E27FC236}">
                <a16:creationId xmlns="" xmlns:a16="http://schemas.microsoft.com/office/drawing/2014/main" id="{B15DA88C-A79C-4FF8-AF94-66DA9F83DE46}"/>
              </a:ext>
            </a:extLst>
          </p:cNvPr>
          <p:cNvSpPr/>
          <p:nvPr/>
        </p:nvSpPr>
        <p:spPr>
          <a:xfrm>
            <a:off x="6942221" y="3159840"/>
            <a:ext cx="5249779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( يا </a:t>
            </a:r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رب </a:t>
            </a:r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نورك وسط ضلمتي يبان</a:t>
            </a:r>
          </a:p>
          <a:p>
            <a:pPr algn="ctr"/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و بكلمتك تشبع حياتي بعد </a:t>
            </a:r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جوع ) 2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0898748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35987759-A0E9-49FE-9050-847AD3D38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عنصر نائب للمحتوى 4" descr="صورة تحتوي على شخص&#10;&#10;تم إنشاء الوصف تلقائياً">
            <a:extLst>
              <a:ext uri="{FF2B5EF4-FFF2-40B4-BE49-F238E27FC236}">
                <a16:creationId xmlns="" xmlns:a16="http://schemas.microsoft.com/office/drawing/2014/main" id="{55EC8158-2141-41C6-B65E-34BC6018C2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2791" y="1825625"/>
            <a:ext cx="4406418" cy="4351338"/>
          </a:xfrm>
        </p:spPr>
      </p:pic>
      <p:pic>
        <p:nvPicPr>
          <p:cNvPr id="7" name="صورة 6" descr="صورة تحتوي على نص, شخص, الطبيعة, صخرة&#10;&#10;تم إنشاء الوصف تلقائياً">
            <a:extLst>
              <a:ext uri="{FF2B5EF4-FFF2-40B4-BE49-F238E27FC236}">
                <a16:creationId xmlns="" xmlns:a16="http://schemas.microsoft.com/office/drawing/2014/main" id="{7C360840-7C05-4DCB-A6E5-9304DCFB822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-22500" r="22500" b="5324"/>
          <a:stretch/>
        </p:blipFill>
        <p:spPr>
          <a:xfrm>
            <a:off x="-3594766" y="0"/>
            <a:ext cx="15786766" cy="6858000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="" xmlns:a16="http://schemas.microsoft.com/office/drawing/2014/main" id="{71C38640-830A-4766-AAE4-C245AEA76464}"/>
              </a:ext>
            </a:extLst>
          </p:cNvPr>
          <p:cNvSpPr/>
          <p:nvPr/>
        </p:nvSpPr>
        <p:spPr>
          <a:xfrm>
            <a:off x="1982102" y="4455792"/>
            <a:ext cx="885825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وف ضعفي </a:t>
            </a: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إنت </a:t>
            </a: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تضمني و تدي الأمان</a:t>
            </a:r>
          </a:p>
          <a:p>
            <a:pPr algn="ctr"/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كنت انهاردة </a:t>
            </a:r>
            <a:r>
              <a:rPr lang="ar-EG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هابقى إيه </a:t>
            </a:r>
            <a:r>
              <a:rPr lang="ar-EG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من غير يسوع</a:t>
            </a:r>
            <a:endParaRPr lang="ar-SA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853226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A0CDD94E-94D3-4A32-A79D-9292AA5C7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عنصر نائب للمحتوى 4" descr="صورة تحتوي على الطبيعة, غروب الشمس, مياه, خارجي&#10;&#10;تم إنشاء الوصف تلقائياً">
            <a:extLst>
              <a:ext uri="{FF2B5EF4-FFF2-40B4-BE49-F238E27FC236}">
                <a16:creationId xmlns="" xmlns:a16="http://schemas.microsoft.com/office/drawing/2014/main" id="{F72C81E2-7513-4119-98DA-656E3BAE87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مستطيل 5">
            <a:extLst>
              <a:ext uri="{FF2B5EF4-FFF2-40B4-BE49-F238E27FC236}">
                <a16:creationId xmlns="" xmlns:a16="http://schemas.microsoft.com/office/drawing/2014/main" id="{65E35950-2CDB-43B4-9AC8-92DE654060EA}"/>
              </a:ext>
            </a:extLst>
          </p:cNvPr>
          <p:cNvSpPr/>
          <p:nvPr/>
        </p:nvSpPr>
        <p:spPr>
          <a:xfrm>
            <a:off x="1903987" y="3014662"/>
            <a:ext cx="880721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( يا </a:t>
            </a:r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يسوع انت ملك الملوك رب الارباب</a:t>
            </a:r>
          </a:p>
          <a:p>
            <a:pPr algn="ctr"/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انت في نورك يختفي ك</a:t>
            </a:r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ل </a:t>
            </a:r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الضباب ) 2</a:t>
            </a:r>
          </a:p>
        </p:txBody>
      </p:sp>
    </p:spTree>
    <p:extLst>
      <p:ext uri="{BB962C8B-B14F-4D97-AF65-F5344CB8AC3E}">
        <p14:creationId xmlns="" xmlns:p14="http://schemas.microsoft.com/office/powerpoint/2010/main" val="1677257771"/>
      </p:ext>
    </p:extLst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1F007927-F66A-4DBD-9B5F-D69B44BE9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عنصر نائب للمحتوى 4" descr="صورة تحتوي على خارجي, سماء, شخص, يوم&#10;&#10;تم إنشاء الوصف تلقائياً">
            <a:extLst>
              <a:ext uri="{FF2B5EF4-FFF2-40B4-BE49-F238E27FC236}">
                <a16:creationId xmlns="" xmlns:a16="http://schemas.microsoft.com/office/drawing/2014/main" id="{4CF1E177-C154-4966-858D-2AB929B8FB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  <p:sp>
        <p:nvSpPr>
          <p:cNvPr id="6" name="مستطيل 5">
            <a:extLst>
              <a:ext uri="{FF2B5EF4-FFF2-40B4-BE49-F238E27FC236}">
                <a16:creationId xmlns="" xmlns:a16="http://schemas.microsoft.com/office/drawing/2014/main" id="{B8AC1C1D-6EF4-4C78-A128-06173F9819E7}"/>
              </a:ext>
            </a:extLst>
          </p:cNvPr>
          <p:cNvSpPr/>
          <p:nvPr/>
        </p:nvSpPr>
        <p:spPr>
          <a:xfrm>
            <a:off x="6710263" y="2880508"/>
            <a:ext cx="548173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و تبدل الضعف </a:t>
            </a:r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اللي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ساكن من زمان</a:t>
            </a:r>
          </a:p>
          <a:p>
            <a:pPr algn="ctr"/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و تدي </a:t>
            </a:r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قوة </a:t>
            </a:r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و </a:t>
            </a:r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نصرة </a:t>
            </a:r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فوق كل الصعاب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882264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2475EF4E-2A4D-4543-94AC-0C39B6D5FB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عنوان فرعي 2">
            <a:extLst>
              <a:ext uri="{FF2B5EF4-FFF2-40B4-BE49-F238E27FC236}">
                <a16:creationId xmlns="" xmlns:a16="http://schemas.microsoft.com/office/drawing/2014/main" id="{6F8B7672-E2FC-4E51-82F7-50322F70A2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صورة 4" descr="صورة تحتوي على سماء, خارجي, غروب الشمس, سحاب&#10;&#10;تم إنشاء الوصف تلقائياً">
            <a:extLst>
              <a:ext uri="{FF2B5EF4-FFF2-40B4-BE49-F238E27FC236}">
                <a16:creationId xmlns="" xmlns:a16="http://schemas.microsoft.com/office/drawing/2014/main" id="{4F7C41D5-6F1B-4EDF-B5DC-D7A60E3342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3" y="0"/>
            <a:ext cx="12187237" cy="6858000"/>
          </a:xfrm>
          <a:prstGeom prst="rect">
            <a:avLst/>
          </a:prstGeom>
        </p:spPr>
      </p:pic>
      <p:sp>
        <p:nvSpPr>
          <p:cNvPr id="7" name="مستطيل 6">
            <a:extLst>
              <a:ext uri="{FF2B5EF4-FFF2-40B4-BE49-F238E27FC236}">
                <a16:creationId xmlns="" xmlns:a16="http://schemas.microsoft.com/office/drawing/2014/main" id="{A5C91E0A-7D2B-4CB2-A72D-FBA38FC33BA3}"/>
              </a:ext>
            </a:extLst>
          </p:cNvPr>
          <p:cNvSpPr/>
          <p:nvPr/>
        </p:nvSpPr>
        <p:spPr>
          <a:xfrm>
            <a:off x="5156845" y="432079"/>
            <a:ext cx="6987811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( أنا </a:t>
            </a:r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قلبي يسجد لجلالك كل يوم</a:t>
            </a:r>
          </a:p>
          <a:p>
            <a:pPr algn="ctr"/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و لساني </a:t>
            </a:r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يشكر ع الحياه</a:t>
            </a:r>
          </a:p>
          <a:p>
            <a:pPr algn="ctr"/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اللي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في </a:t>
            </a:r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يسوع ) 2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266202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EBB4D3F0-DDB8-4CF4-A503-3F2F68BFA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عنصر نائب للمحتوى 4">
            <a:extLst>
              <a:ext uri="{FF2B5EF4-FFF2-40B4-BE49-F238E27FC236}">
                <a16:creationId xmlns="" xmlns:a16="http://schemas.microsoft.com/office/drawing/2014/main" id="{432FB859-4E67-45FC-9842-8BDB6A29F3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مستطيل 5">
            <a:extLst>
              <a:ext uri="{FF2B5EF4-FFF2-40B4-BE49-F238E27FC236}">
                <a16:creationId xmlns="" xmlns:a16="http://schemas.microsoft.com/office/drawing/2014/main" id="{AEDE094B-FEA8-48E8-BC6F-B0C5408D0FC2}"/>
              </a:ext>
            </a:extLst>
          </p:cNvPr>
          <p:cNvSpPr/>
          <p:nvPr/>
        </p:nvSpPr>
        <p:spPr>
          <a:xfrm>
            <a:off x="5757863" y="3457575"/>
            <a:ext cx="6619875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أنا بك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سلامي و نصرتي و حبي يدوم</a:t>
            </a:r>
          </a:p>
          <a:p>
            <a:pPr algn="ctr"/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كنت النهارده </a:t>
            </a:r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هابقى إيه </a:t>
            </a:r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من غير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يسوع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53221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A0CDD94E-94D3-4A32-A79D-9292AA5C7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عنصر نائب للمحتوى 4" descr="صورة تحتوي على الطبيعة, غروب الشمس, مياه, خارجي&#10;&#10;تم إنشاء الوصف تلقائياً">
            <a:extLst>
              <a:ext uri="{FF2B5EF4-FFF2-40B4-BE49-F238E27FC236}">
                <a16:creationId xmlns="" xmlns:a16="http://schemas.microsoft.com/office/drawing/2014/main" id="{F72C81E2-7513-4119-98DA-656E3BAE87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مستطيل 5">
            <a:extLst>
              <a:ext uri="{FF2B5EF4-FFF2-40B4-BE49-F238E27FC236}">
                <a16:creationId xmlns="" xmlns:a16="http://schemas.microsoft.com/office/drawing/2014/main" id="{65E35950-2CDB-43B4-9AC8-92DE654060EA}"/>
              </a:ext>
            </a:extLst>
          </p:cNvPr>
          <p:cNvSpPr/>
          <p:nvPr/>
        </p:nvSpPr>
        <p:spPr>
          <a:xfrm>
            <a:off x="1903987" y="3014662"/>
            <a:ext cx="880721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( يا </a:t>
            </a:r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يسوع انت ملك الملوك رب الارباب</a:t>
            </a:r>
          </a:p>
          <a:p>
            <a:pPr algn="ctr"/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انت في نورك يختفي ك</a:t>
            </a:r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ل </a:t>
            </a:r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الضباب ) 2</a:t>
            </a:r>
          </a:p>
        </p:txBody>
      </p:sp>
    </p:spTree>
    <p:extLst>
      <p:ext uri="{BB962C8B-B14F-4D97-AF65-F5344CB8AC3E}">
        <p14:creationId xmlns="" xmlns:p14="http://schemas.microsoft.com/office/powerpoint/2010/main" val="1677257771"/>
      </p:ext>
    </p:extLst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1F007927-F66A-4DBD-9B5F-D69B44BE9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عنصر نائب للمحتوى 4" descr="صورة تحتوي على خارجي, سماء, شخص, يوم&#10;&#10;تم إنشاء الوصف تلقائياً">
            <a:extLst>
              <a:ext uri="{FF2B5EF4-FFF2-40B4-BE49-F238E27FC236}">
                <a16:creationId xmlns="" xmlns:a16="http://schemas.microsoft.com/office/drawing/2014/main" id="{4CF1E177-C154-4966-858D-2AB929B8FB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  <p:sp>
        <p:nvSpPr>
          <p:cNvPr id="6" name="مستطيل 5">
            <a:extLst>
              <a:ext uri="{FF2B5EF4-FFF2-40B4-BE49-F238E27FC236}">
                <a16:creationId xmlns="" xmlns:a16="http://schemas.microsoft.com/office/drawing/2014/main" id="{B8AC1C1D-6EF4-4C78-A128-06173F9819E7}"/>
              </a:ext>
            </a:extLst>
          </p:cNvPr>
          <p:cNvSpPr/>
          <p:nvPr/>
        </p:nvSpPr>
        <p:spPr>
          <a:xfrm>
            <a:off x="6710263" y="2880508"/>
            <a:ext cx="548173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و تبدل الضعف </a:t>
            </a:r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اللي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ساكن من زمان</a:t>
            </a:r>
          </a:p>
          <a:p>
            <a:pPr algn="ctr"/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و تدي </a:t>
            </a:r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قوة </a:t>
            </a:r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و </a:t>
            </a:r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نصرة </a:t>
            </a:r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فوق كل الصعاب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882264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03527AAD-11B5-4F17-8B36-89F22C4E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عنصر نائب للمحتوى 4" descr="صورة تحتوي على نص, شخص, خارجي, رجل&#10;&#10;تم إنشاء الوصف تلقائياً">
            <a:extLst>
              <a:ext uri="{FF2B5EF4-FFF2-40B4-BE49-F238E27FC236}">
                <a16:creationId xmlns="" xmlns:a16="http://schemas.microsoft.com/office/drawing/2014/main" id="{FC0B2CFC-B05C-446E-9729-570BCEEA0F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742"/>
          <a:stretch/>
        </p:blipFill>
        <p:spPr>
          <a:xfrm>
            <a:off x="0" y="1"/>
            <a:ext cx="12192000" cy="6857999"/>
          </a:xfrm>
        </p:spPr>
      </p:pic>
      <p:sp>
        <p:nvSpPr>
          <p:cNvPr id="7" name="مستطيل 6">
            <a:extLst>
              <a:ext uri="{FF2B5EF4-FFF2-40B4-BE49-F238E27FC236}">
                <a16:creationId xmlns="" xmlns:a16="http://schemas.microsoft.com/office/drawing/2014/main" id="{33BE3957-F928-40FC-AE37-34214BA5E7C3}"/>
              </a:ext>
            </a:extLst>
          </p:cNvPr>
          <p:cNvSpPr/>
          <p:nvPr/>
        </p:nvSpPr>
        <p:spPr>
          <a:xfrm>
            <a:off x="0" y="1027906"/>
            <a:ext cx="6468036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( أنا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نصرتي في شخصك حقيقه</a:t>
            </a:r>
          </a:p>
          <a:p>
            <a:pPr algn="ctr"/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مش كلام</a:t>
            </a:r>
          </a:p>
          <a:p>
            <a:pPr algn="ctr"/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بعد </a:t>
            </a:r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الهزيمة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اللي ملت قلبي </a:t>
            </a:r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دموع ) 2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87299610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293B76E4-C2C1-4201-B300-E68206E60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عنصر نائب للمحتوى 4" descr="صورة تحتوي على خارجي, سماء, شخص, يوم&#10;&#10;تم إنشاء الوصف تلقائياً">
            <a:extLst>
              <a:ext uri="{FF2B5EF4-FFF2-40B4-BE49-F238E27FC236}">
                <a16:creationId xmlns="" xmlns:a16="http://schemas.microsoft.com/office/drawing/2014/main" id="{111D678B-233B-406D-AE61-555D4FFF5E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مستطيل 5">
            <a:extLst>
              <a:ext uri="{FF2B5EF4-FFF2-40B4-BE49-F238E27FC236}">
                <a16:creationId xmlns="" xmlns:a16="http://schemas.microsoft.com/office/drawing/2014/main" id="{C3423490-DFA1-4941-8CCA-1FA6FB85E35A}"/>
              </a:ext>
            </a:extLst>
          </p:cNvPr>
          <p:cNvSpPr/>
          <p:nvPr/>
        </p:nvSpPr>
        <p:spPr>
          <a:xfrm>
            <a:off x="6529388" y="3390919"/>
            <a:ext cx="566261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إنت بتملى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القلب فرحه و سلام</a:t>
            </a:r>
          </a:p>
          <a:p>
            <a:pPr algn="ctr"/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كنت النهارده </a:t>
            </a:r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هابقى إيه </a:t>
            </a:r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من غير يسوع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390793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A0CDD94E-94D3-4A32-A79D-9292AA5C7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عنصر نائب للمحتوى 4" descr="صورة تحتوي على الطبيعة, غروب الشمس, مياه, خارجي&#10;&#10;تم إنشاء الوصف تلقائياً">
            <a:extLst>
              <a:ext uri="{FF2B5EF4-FFF2-40B4-BE49-F238E27FC236}">
                <a16:creationId xmlns="" xmlns:a16="http://schemas.microsoft.com/office/drawing/2014/main" id="{F72C81E2-7513-4119-98DA-656E3BAE87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مستطيل 5">
            <a:extLst>
              <a:ext uri="{FF2B5EF4-FFF2-40B4-BE49-F238E27FC236}">
                <a16:creationId xmlns="" xmlns:a16="http://schemas.microsoft.com/office/drawing/2014/main" id="{65E35950-2CDB-43B4-9AC8-92DE654060EA}"/>
              </a:ext>
            </a:extLst>
          </p:cNvPr>
          <p:cNvSpPr/>
          <p:nvPr/>
        </p:nvSpPr>
        <p:spPr>
          <a:xfrm>
            <a:off x="1903987" y="3014662"/>
            <a:ext cx="880721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( يا </a:t>
            </a:r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يسوع انت ملك الملوك رب الارباب</a:t>
            </a:r>
          </a:p>
          <a:p>
            <a:pPr algn="ctr"/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انت في نورك يختفي ك</a:t>
            </a:r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ل </a:t>
            </a:r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الضباب ) 2</a:t>
            </a:r>
          </a:p>
        </p:txBody>
      </p:sp>
    </p:spTree>
    <p:extLst>
      <p:ext uri="{BB962C8B-B14F-4D97-AF65-F5344CB8AC3E}">
        <p14:creationId xmlns="" xmlns:p14="http://schemas.microsoft.com/office/powerpoint/2010/main" val="1677257771"/>
      </p:ext>
    </p:extLst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="" xmlns:a16="http://schemas.microsoft.com/office/drawing/2014/main" id="{1F007927-F66A-4DBD-9B5F-D69B44BE9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عنصر نائب للمحتوى 4" descr="صورة تحتوي على خارجي, سماء, شخص, يوم&#10;&#10;تم إنشاء الوصف تلقائياً">
            <a:extLst>
              <a:ext uri="{FF2B5EF4-FFF2-40B4-BE49-F238E27FC236}">
                <a16:creationId xmlns="" xmlns:a16="http://schemas.microsoft.com/office/drawing/2014/main" id="{4CF1E177-C154-4966-858D-2AB929B8FB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  <p:sp>
        <p:nvSpPr>
          <p:cNvPr id="6" name="مستطيل 5">
            <a:extLst>
              <a:ext uri="{FF2B5EF4-FFF2-40B4-BE49-F238E27FC236}">
                <a16:creationId xmlns="" xmlns:a16="http://schemas.microsoft.com/office/drawing/2014/main" id="{B8AC1C1D-6EF4-4C78-A128-06173F9819E7}"/>
              </a:ext>
            </a:extLst>
          </p:cNvPr>
          <p:cNvSpPr/>
          <p:nvPr/>
        </p:nvSpPr>
        <p:spPr>
          <a:xfrm>
            <a:off x="6710263" y="2880508"/>
            <a:ext cx="548173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و تبدل الضعف </a:t>
            </a:r>
            <a:r>
              <a:rPr lang="ar-EG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اللي </a:t>
            </a:r>
            <a:r>
              <a:rPr lang="ar-EG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ساكن من زمان</a:t>
            </a:r>
          </a:p>
          <a:p>
            <a:pPr algn="ctr"/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و تدي </a:t>
            </a:r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قوة </a:t>
            </a:r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و </a:t>
            </a:r>
            <a:r>
              <a:rPr lang="ar-EG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نصرة </a:t>
            </a:r>
            <a:r>
              <a:rPr lang="ar-EG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فوق كل الصعاب</a:t>
            </a:r>
            <a:endParaRPr lang="ar-SA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882264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190</Words>
  <Application>Microsoft Office PowerPoint</Application>
  <PresentationFormat>Custom</PresentationFormat>
  <Paragraphs>27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نسق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makarious alfy</dc:creator>
  <cp:lastModifiedBy>Betty</cp:lastModifiedBy>
  <cp:revision>7</cp:revision>
  <dcterms:created xsi:type="dcterms:W3CDTF">2021-10-12T18:33:23Z</dcterms:created>
  <dcterms:modified xsi:type="dcterms:W3CDTF">2021-12-07T14:28:38Z</dcterms:modified>
</cp:coreProperties>
</file>