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61" r:id="rId2"/>
    <p:sldId id="257" r:id="rId3"/>
    <p:sldId id="256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19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84EB1148-B9D5-4B14-9483-438E8C52512E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AU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0C71E99B-45CC-45C1-B772-E1E9BE9F8CA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42598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FC02081-981D-4174-81B2-62972ECA0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672556E8-0842-4AFF-B00A-F8EF86933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F7548A0C-A453-4E09-8F39-F6331FEE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636A9D6F-24D0-4C17-8023-9F90DC50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1F8C55F-CEDE-4D41-8B7B-ADEC076DA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74410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93C0DACC-F5C9-43E1-88A1-19258B26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19083F59-4F0A-4FF0-9697-1FDEC4E2C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7E0A3D35-E3C6-4CA4-A480-B01F0708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E0566B25-02CD-4925-A2EB-7806EB1E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77FD3905-A324-4381-AC72-EC6884CD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74004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612C1626-BC2F-46BC-8DFD-A3214355D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D68944EF-68B7-4068-8353-26BB8AD84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40526B9E-CD8A-4E86-9022-A638B021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E2A11D14-026C-4C9E-AFC3-B086A5AD9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6BA05303-4709-4553-9C11-C51AB15E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49034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CCD5569-6706-468C-AD81-404422FB6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E47D4A3D-BCB9-4794-AF97-BB1B677D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92DE6C39-E585-4F29-9456-7F58F292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66722145-AF33-49AA-A583-AC0168AF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A33428A3-ADFF-40F3-BAB6-08404C8F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53171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0BF8BA0-0EF7-4693-9E69-0007DABB1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B4080528-7201-44F4-A079-AB64B88F3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72B051F0-9971-4545-9624-CDC114C7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E8BA1DBD-6FC7-4402-91CF-F5D0A452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B8FB2939-3CA0-4EF4-BCC8-DE6B5591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13833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7BBB607-C850-4E78-A411-5508006F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FB584654-70E3-4607-B7F1-C0739D83E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58DCBEC9-7B2D-419C-85D0-0A9111E9C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626300D3-D03B-46F7-AABE-1800C712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3CE07CE6-10D3-4F60-AB4E-1BF1B16E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F450CC38-C1AE-4547-B43D-246CBC1D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225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1F114A80-1216-4F46-A901-C1A680FC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58D399EE-EE65-4BBE-8FAB-1CD0AC8B5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AB500F92-D7D5-457F-952D-D7B2E0BD1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C4F15662-A008-46E0-A8CB-276329A82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E4A5399F-0339-4B0D-96E9-FAB322837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AF5AB704-6F51-4403-A08E-389231011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E8034B05-9B96-4754-9B9B-4F76A5C1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75E429DE-26DD-49EB-8EFB-0D9DC3BD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79038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8C768FB5-FFAF-4427-9D0D-3F503FCB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83656D83-3EEC-427B-AFA2-7F7012DE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4918FFBA-BE05-449B-829A-F30C03A3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F7B570F1-79E0-4FE9-8188-8B521F61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1504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CC676D3F-FEFE-4DD7-B7FD-86CB23B5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E9A57DAD-117F-451B-8C0B-EE457E16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4EAD0FC3-4A67-4E79-8641-91154CCF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4911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C049A77-3C49-44E5-B4D5-F68F7CEC3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A161FFBD-AAA5-4F6A-AB74-2DAB11F3C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0CAD2682-07AA-48CE-A8B8-D0A1E31A3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8A1201A5-05DE-43A8-8F36-7C7FD4C2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D84CD75D-17B3-4E5D-A96F-8861093ED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5937ABE8-C43D-4FB2-9394-B3465D4B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03757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DF18BC0-8398-4CB6-AFC0-2F568BF9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EBEBBC8E-334D-4A43-A7BE-E7697CAE5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83B08338-282B-4E6A-B24D-30E2C3F79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3CFA65B6-C04A-4203-BF38-5937E73C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CC9A959C-2324-4E9D-A990-E7FD1AF4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C18DC7AD-DFCE-495F-B9E0-6C4178BA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99545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DE5AE7BD-3CA8-4819-8C01-4823D53C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3F8D542C-9064-434E-A886-EF3951AA8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36C84496-33B3-404E-8573-30807C465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DC48-D2C3-4ADF-907D-92115AC01310}" type="datetimeFigureOut">
              <a:rPr lang="en-AU" smtClean="0"/>
              <a:pPr/>
              <a:t>6/12/2021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0FF18DD0-109E-43A0-A2DE-8A8EE78C5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9EEC12DB-E955-4657-8A10-E5F7E3073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A529-9A1B-471B-AE92-BDCAA94A4F9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02530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2674233-F208-4929-87EC-4C6E8331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="" xmlns:a16="http://schemas.microsoft.com/office/drawing/2014/main" id="{F1948CD7-D6CD-4B7C-9F1E-36B25D5531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3223812" y="1858169"/>
            <a:ext cx="5499274" cy="4286250"/>
          </a:xfrm>
        </p:spPr>
      </p:pic>
      <p:pic>
        <p:nvPicPr>
          <p:cNvPr id="7" name="صورة 6" descr="صورة تحتوي على سروال داخلي&#10;&#10;تم إنشاء الوصف تلقائياً">
            <a:extLst>
              <a:ext uri="{FF2B5EF4-FFF2-40B4-BE49-F238E27FC236}">
                <a16:creationId xmlns="" xmlns:a16="http://schemas.microsoft.com/office/drawing/2014/main" id="{14C4F3DB-9E17-43AB-8172-7CFF2B479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65397385-E31E-4D7F-AD23-05A5F92DEE51}"/>
              </a:ext>
            </a:extLst>
          </p:cNvPr>
          <p:cNvSpPr/>
          <p:nvPr/>
        </p:nvSpPr>
        <p:spPr>
          <a:xfrm>
            <a:off x="1826632" y="2889349"/>
            <a:ext cx="8513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ترنيمه </a:t>
            </a:r>
            <a:r>
              <a:rPr lang="ar-EG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:أنا </a:t>
            </a:r>
            <a:r>
              <a:rPr lang="ar-EG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محتاج يا سيدي المجروح</a:t>
            </a:r>
            <a:endParaRPr lang="ar-S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24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552FC33D-CA56-4764-BE81-EDEA5FABA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شخص, مجموعة, أشخاص&#10;&#10;تم إنشاء الوصف تلقائياً">
            <a:extLst>
              <a:ext uri="{FF2B5EF4-FFF2-40B4-BE49-F238E27FC236}">
                <a16:creationId xmlns="" xmlns:a16="http://schemas.microsoft.com/office/drawing/2014/main" id="{9B139A88-44F9-43A5-B0DC-3134DE1B03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833D07FE-24D8-4D09-B48F-093A1163B38B}"/>
              </a:ext>
            </a:extLst>
          </p:cNvPr>
          <p:cNvSpPr/>
          <p:nvPr/>
        </p:nvSpPr>
        <p:spPr>
          <a:xfrm>
            <a:off x="0" y="122238"/>
            <a:ext cx="637302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أنا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محتاج يا سيدي المجروح</a:t>
            </a:r>
          </a:p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أنا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طريح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إملأني بالروح )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55377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9CA5A4CA-ACA9-4FBC-B5F1-782FF494A1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5F2E9AF5-00BA-4AFE-809E-14DC8FCEBB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صورة 4" descr="صورة تحتوي على نص, شخص&#10;&#10;تم إنشاء الوصف تلقائياً">
            <a:extLst>
              <a:ext uri="{FF2B5EF4-FFF2-40B4-BE49-F238E27FC236}">
                <a16:creationId xmlns="" xmlns:a16="http://schemas.microsoft.com/office/drawing/2014/main" id="{52F85038-9E4A-4CF8-8E18-E49E0363D9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87" r="143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9408CF57-FC56-4372-A15F-A58269497492}"/>
              </a:ext>
            </a:extLst>
          </p:cNvPr>
          <p:cNvSpPr/>
          <p:nvPr/>
        </p:nvSpPr>
        <p:spPr>
          <a:xfrm>
            <a:off x="-61913" y="1173163"/>
            <a:ext cx="7143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ساعدني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أطوف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في كل الحواري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10079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C565E62-2178-414B-B46A-559C750E4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نص&#10;&#10;تم إنشاء الوصف تلقائياً">
            <a:extLst>
              <a:ext uri="{FF2B5EF4-FFF2-40B4-BE49-F238E27FC236}">
                <a16:creationId xmlns="" xmlns:a16="http://schemas.microsoft.com/office/drawing/2014/main" id="{5DBF443A-731B-41BE-9535-EC2F026F3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1756AB8C-A487-492E-8F40-2FD63E4F5BC1}"/>
              </a:ext>
            </a:extLst>
          </p:cNvPr>
          <p:cNvSpPr/>
          <p:nvPr/>
        </p:nvSpPr>
        <p:spPr>
          <a:xfrm>
            <a:off x="2307142" y="365125"/>
            <a:ext cx="7577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أسير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الطريق        و ليلي نهاري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12979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B9F6B99A-694B-428E-9DA8-708B953BB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مبنى, خارجي, حجر, قديم&#10;&#10;تم إنشاء الوصف تلقائياً">
            <a:extLst>
              <a:ext uri="{FF2B5EF4-FFF2-40B4-BE49-F238E27FC236}">
                <a16:creationId xmlns="" xmlns:a16="http://schemas.microsoft.com/office/drawing/2014/main" id="{254FA88A-1F6C-46BC-8FFF-1BA90A6A73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47D168AC-395A-47AC-83A2-603D478197D6}"/>
              </a:ext>
            </a:extLst>
          </p:cNvPr>
          <p:cNvSpPr/>
          <p:nvPr/>
        </p:nvSpPr>
        <p:spPr>
          <a:xfrm>
            <a:off x="7486649" y="858024"/>
            <a:ext cx="500480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أقيم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الطريح و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أعصب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الجريح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أجعل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كل العالم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مسيحي )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146024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23BCE61-6EAC-4153-93E6-2FDF178B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شخص, مجموعة, أشخاص&#10;&#10;تم إنشاء الوصف تلقائياً">
            <a:extLst>
              <a:ext uri="{FF2B5EF4-FFF2-40B4-BE49-F238E27FC236}">
                <a16:creationId xmlns="" xmlns:a16="http://schemas.microsoft.com/office/drawing/2014/main" id="{721C8897-3975-4128-83B8-A71212CE0E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1544FE9B-1D51-4971-B553-12FCE59EFED5}"/>
              </a:ext>
            </a:extLst>
          </p:cNvPr>
          <p:cNvSpPr/>
          <p:nvPr/>
        </p:nvSpPr>
        <p:spPr>
          <a:xfrm>
            <a:off x="0" y="-100013"/>
            <a:ext cx="63119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أنا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محتاج يا سيدي المجروح</a:t>
            </a:r>
          </a:p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أنا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طريح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إملأني بالروح )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076471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</Words>
  <Application>Microsoft Office PowerPoint</Application>
  <PresentationFormat>Custom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نسق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makarious alfy</dc:creator>
  <cp:lastModifiedBy>Betty</cp:lastModifiedBy>
  <cp:revision>6</cp:revision>
  <dcterms:created xsi:type="dcterms:W3CDTF">2021-10-29T00:48:06Z</dcterms:created>
  <dcterms:modified xsi:type="dcterms:W3CDTF">2021-12-06T13:31:49Z</dcterms:modified>
</cp:coreProperties>
</file>