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200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622B2-564A-4991-8231-6FFF32938F65}" type="datetimeFigureOut">
              <a:rPr lang="en-US" smtClean="0"/>
              <a:t>12/31/2007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E4221-B798-4AA4-B15D-CD3D2FD0A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8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576A4-0A7A-42B8-9ACE-4A684610E42C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895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6C6D4-B2B3-4C57-A5C7-1BE879C9C539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773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811F5-5119-4737-9B8E-E0118CD95EA2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3030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4D440E5-0753-4883-98A6-3AE50E71E838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032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A40E3-0D1A-4616-B7FE-957AA5E85F84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679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430C4-80AE-4F46-A6F0-924E0EE64801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505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381F-C71B-4C4A-9495-027EEF74920C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039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C2160-71D2-476A-8653-7E22B11DEE4E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227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CECA8-626B-4BC8-9456-E60707AADE56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859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48EDD-DD30-4166-9470-2C334C16D2D2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430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F904B-CAE5-454C-95ED-41A634C101F9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355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27D3E-677D-41FE-9898-32B2FFFF8E8B}" type="slidenum">
              <a:rPr lang="ar-SA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962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A1C70F-6FBF-4ECF-A218-6BC1DA3F2358}" type="slidenum">
              <a:rPr lang="ar-SA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761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98200" y="1091090"/>
            <a:ext cx="4868640" cy="429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كتير بسأل يا رب ليه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انا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مش بسمع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اليك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بيقولوا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انت بتتكلم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متكلمنى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مش انا ليك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4" name="Picture 2" descr="E:\يسوع\past testomeny\38d4aa39039df20ac5bd41267f7314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10" y="-532015"/>
            <a:ext cx="5893154" cy="739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086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" y="2421096"/>
            <a:ext cx="6096000" cy="21477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و انا مستنى من اى حد يقولى كلمة من </a:t>
            </a:r>
            <a:r>
              <a:rPr lang="ar-EG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عندك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1026" name="Picture 2" descr="E:\يسوع\c2dd8ecfb879ea769fb44392837085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083" y="-645624"/>
            <a:ext cx="5902037" cy="786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8946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يسوع\water\452cafbe54ed8f5881d1da7e28c37cf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" y="-1523707"/>
            <a:ext cx="12175375" cy="859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4785" y="320856"/>
            <a:ext cx="10557164" cy="986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عذبنى الموج سنين يحدفنى شمال و يمين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2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7291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28464" y="1616590"/>
            <a:ext cx="4402166" cy="429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اتكلم جوايا يا رب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كفايا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ظلام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عميانى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الخطية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رجع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نور عنايا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4098" name="Picture 2" descr="E:\يسوع\IMG-20170709-WA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35406"/>
            <a:ext cx="7143750" cy="8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159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19879" y="1211879"/>
            <a:ext cx="5872121" cy="429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اتكلم جوايا يا رب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هعيش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ف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سلام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انا عبدك  كلى 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ليك 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كلامك الطريق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للحياة  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1026" name="Picture 2" descr="E:\يسوع\past testomeny\c450cb15cffabdce19433445f0f367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31" y="-1222545"/>
            <a:ext cx="6400800" cy="882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517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يسوع\water\a3c2cdad77b68cfa895c2428b77c70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725" y="-1345464"/>
            <a:ext cx="7351877" cy="920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80152" y="1671549"/>
            <a:ext cx="5623427" cy="4043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مشاكل او </a:t>
            </a:r>
            <a:r>
              <a:rPr lang="ar-EG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ازمات اصوات بتاكل بالساعات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م </a:t>
            </a:r>
            <a:r>
              <a:rPr lang="ar-EG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ف يوم للدنيا </a:t>
            </a:r>
            <a:r>
              <a:rPr lang="ar-EG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روحت الا </a:t>
            </a:r>
            <a:r>
              <a:rPr lang="ar-EG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</a:rPr>
              <a:t>و تهت فى دومات </a:t>
            </a:r>
            <a:endParaRPr lang="en-US" sz="5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0450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2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2188" y="1438230"/>
            <a:ext cx="6096000" cy="39816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بنسى 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ادور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عليك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و انت شيلنى  جوة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عينيك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و بقول مش حاسس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بيه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اسمعنى و رد عليا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3074" name="Picture 2" descr="E:\يسوع\kids\b639a76ad7d3e5880ac73b52e9fcc5d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4938"/>
            <a:ext cx="4893425" cy="734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98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28464" y="1616590"/>
            <a:ext cx="4402166" cy="429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اتكلم جوايا يا رب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كفايا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ظلام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عميانى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الخطية </a:t>
            </a:r>
            <a:endParaRPr lang="ar-EG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رجع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نور عنايا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4098" name="Picture 2" descr="E:\يسوع\IMG-20170709-WA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35406"/>
            <a:ext cx="7143750" cy="8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675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19879" y="1211879"/>
            <a:ext cx="5872121" cy="429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اتكلم جوايا يا رب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هعيش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ف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سلام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انا عبدك  كلى 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ليك  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 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كلامك الطريق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0000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</a:rPr>
              <a:t>للحياة  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0000"/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  <a:ea typeface="Calibri"/>
            </a:endParaRPr>
          </a:p>
        </p:txBody>
      </p:sp>
      <p:pic>
        <p:nvPicPr>
          <p:cNvPr id="5122" name="Picture 2" descr="E:\يسوع\8a1b2fbe1f0f308dc051d482db0b8d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73" y="-371473"/>
            <a:ext cx="5422105" cy="722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4831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4727637</TotalTime>
  <Words>122</Words>
  <Application>Microsoft Office PowerPoint</Application>
  <PresentationFormat>Custom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FUJITSU</cp:lastModifiedBy>
  <cp:revision>190</cp:revision>
  <dcterms:created xsi:type="dcterms:W3CDTF">2016-12-05T17:56:05Z</dcterms:created>
  <dcterms:modified xsi:type="dcterms:W3CDTF">2007-12-31T21:21:37Z</dcterms:modified>
</cp:coreProperties>
</file>