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9" r:id="rId2"/>
    <p:sldId id="280" r:id="rId3"/>
    <p:sldId id="281" r:id="rId4"/>
    <p:sldId id="284" r:id="rId5"/>
    <p:sldId id="282" r:id="rId6"/>
    <p:sldId id="285" r:id="rId7"/>
    <p:sldId id="283" r:id="rId8"/>
    <p:sldId id="286" r:id="rId9"/>
    <p:sldId id="287" r:id="rId10"/>
    <p:sldId id="28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4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107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182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214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743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26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540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342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431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807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160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445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D8BD707-D9CF-40AE-B4C6-C98DA3205C0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914400"/>
              <a:t>12/21/2016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B6F15528-21DE-4FAA-801E-634DDDAF4B2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3679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374296" y="858982"/>
            <a:ext cx="563096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lang="ar-EG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آتى إليك يا يسوعي أنت المريح</a:t>
            </a:r>
          </a:p>
          <a:p>
            <a:pPr algn="ctr" defTabSz="914400"/>
            <a:r>
              <a:rPr lang="ar-EG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</a:p>
          <a:p>
            <a:pPr algn="ctr" defTabSz="914400"/>
            <a:r>
              <a:rPr lang="ar-EG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آتى إليك بدموعي وبقلب جريح</a:t>
            </a:r>
            <a:endParaRPr lang="en-US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prstClr val="black">
                    <a:alpha val="60000"/>
                  </a:prst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3" name="Picture 2" descr="E:\يسوع\8ca4337ba7aaf84e9ae7bb0121c3fa0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252" y="-159026"/>
            <a:ext cx="5299730" cy="7120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0332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E:\يسوع\4d0caf47ecfae3958b6ab080abbf7ef8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3" t="3073" r="2306" b="8510"/>
          <a:stretch/>
        </p:blipFill>
        <p:spPr bwMode="auto">
          <a:xfrm>
            <a:off x="-759855" y="478667"/>
            <a:ext cx="8742593" cy="5947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6562902" y="762003"/>
            <a:ext cx="5421677" cy="51706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/>
            <a:r>
              <a:rPr lang="ar-EG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آتى إليك آتى </a:t>
            </a:r>
            <a:r>
              <a:rPr lang="ar-EG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إليك</a:t>
            </a:r>
            <a:endParaRPr lang="en-US" sz="6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prstClr val="black">
                    <a:alpha val="60000"/>
                  </a:prst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 defTabSz="914400"/>
            <a:r>
              <a:rPr lang="ar-EG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أنا آتى </a:t>
            </a:r>
            <a:r>
              <a:rPr lang="ar-EG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إليك</a:t>
            </a:r>
          </a:p>
          <a:p>
            <a:pPr algn="ctr" defTabSz="914400"/>
            <a:r>
              <a:rPr lang="ar-EG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و أنا لي مين غيرك</a:t>
            </a:r>
          </a:p>
          <a:p>
            <a:pPr algn="ctr" defTabSz="914400"/>
            <a:r>
              <a:rPr lang="ar-EG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و أروح لمين </a:t>
            </a:r>
            <a:r>
              <a:rPr lang="ar-EG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غيرك</a:t>
            </a:r>
          </a:p>
          <a:p>
            <a:pPr algn="ctr" defTabSz="914400"/>
            <a:r>
              <a:rPr lang="ar-EG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أنا آتى إليك</a:t>
            </a:r>
            <a:endParaRPr lang="en-US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prstClr val="black">
                    <a:alpha val="60000"/>
                  </a:prst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54571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292446" y="762003"/>
            <a:ext cx="5421677" cy="51706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/>
            <a:r>
              <a:rPr lang="ar-EG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آتى إليك آتى </a:t>
            </a:r>
            <a:r>
              <a:rPr lang="ar-EG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إليك</a:t>
            </a:r>
            <a:endParaRPr lang="en-US" sz="6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prstClr val="black">
                    <a:alpha val="60000"/>
                  </a:prst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 defTabSz="914400"/>
            <a:r>
              <a:rPr lang="ar-EG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أنا آتى </a:t>
            </a:r>
            <a:r>
              <a:rPr lang="ar-EG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إليك</a:t>
            </a:r>
          </a:p>
          <a:p>
            <a:pPr algn="ctr" defTabSz="914400"/>
            <a:r>
              <a:rPr lang="ar-EG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و أنا لي مين غيرك</a:t>
            </a:r>
          </a:p>
          <a:p>
            <a:pPr algn="ctr" defTabSz="914400"/>
            <a:r>
              <a:rPr lang="ar-EG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و أروح لمين </a:t>
            </a:r>
            <a:r>
              <a:rPr lang="ar-EG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غيرك</a:t>
            </a:r>
          </a:p>
          <a:p>
            <a:pPr algn="ctr" defTabSz="914400"/>
            <a:r>
              <a:rPr lang="ar-EG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أنا آتى إليك</a:t>
            </a:r>
            <a:endParaRPr lang="en-US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prstClr val="black">
                    <a:alpha val="60000"/>
                  </a:prst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2050" name="Picture 2" descr="E:\يسوع\a1fb9e9a9757fbaa06502c0a6ddf66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974" y="-216199"/>
            <a:ext cx="5654429" cy="7333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6046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:\يسوع\48f1cba7cc92c301d604aa7e974e31f7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7540" y="-356627"/>
            <a:ext cx="7303798" cy="7420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7096258" y="648115"/>
            <a:ext cx="495836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آتى إليك يا حبيبي يا أعز حبيب</a:t>
            </a:r>
          </a:p>
          <a:p>
            <a:pPr algn="ctr"/>
            <a:r>
              <a:rPr lang="ar-EG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ar-EG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آتى إليك بذنوبي عند الصليب</a:t>
            </a:r>
            <a:endParaRPr lang="en-US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64559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E:\يسوع\a2c510f50e670dcc5121fd05b66543a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31" y="-206064"/>
            <a:ext cx="11947628" cy="7386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6448350" y="450903"/>
            <a:ext cx="5421677" cy="51706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/>
            <a:r>
              <a:rPr lang="ar-EG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آتى إليك آتى </a:t>
            </a:r>
            <a:r>
              <a:rPr lang="ar-EG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إليك</a:t>
            </a:r>
            <a:endParaRPr lang="en-US" sz="6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prstClr val="black">
                    <a:alpha val="60000"/>
                  </a:prst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 defTabSz="914400"/>
            <a:r>
              <a:rPr lang="ar-EG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أنا آتى </a:t>
            </a:r>
            <a:r>
              <a:rPr lang="ar-EG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إليك</a:t>
            </a:r>
          </a:p>
          <a:p>
            <a:pPr algn="ctr" defTabSz="914400"/>
            <a:r>
              <a:rPr lang="ar-EG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و أنا لي مين غيرك</a:t>
            </a:r>
          </a:p>
          <a:p>
            <a:pPr algn="ctr" defTabSz="914400"/>
            <a:r>
              <a:rPr lang="ar-EG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و أروح لمين </a:t>
            </a:r>
            <a:r>
              <a:rPr lang="ar-EG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غيرك</a:t>
            </a:r>
          </a:p>
          <a:p>
            <a:pPr algn="ctr" defTabSz="914400"/>
            <a:r>
              <a:rPr lang="ar-EG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أنا آتى إليك</a:t>
            </a:r>
            <a:endParaRPr lang="en-US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prstClr val="black">
                    <a:alpha val="60000"/>
                  </a:prst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1508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E:\يسوع\shepherd\068310f6997b47b6a6e34240d4aec34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478"/>
            <a:ext cx="6829522" cy="6829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6829522" y="350084"/>
            <a:ext cx="530609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آتى إليك يا راعى في كل الظروف</a:t>
            </a:r>
          </a:p>
          <a:p>
            <a:pPr algn="ctr"/>
            <a:r>
              <a:rPr lang="ar-EG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ar-EG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إن سرت حتى في الوادي لايوجد خوف</a:t>
            </a:r>
            <a:endParaRPr lang="en-US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88542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E:\يسوع\shepherd\shepherd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5910"/>
            <a:ext cx="6578641" cy="8057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6578641" y="762003"/>
            <a:ext cx="5421677" cy="51706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/>
            <a:r>
              <a:rPr lang="ar-EG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آتى إليك آتى </a:t>
            </a:r>
            <a:r>
              <a:rPr lang="ar-EG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إليك</a:t>
            </a:r>
            <a:endParaRPr lang="en-US" sz="6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prstClr val="black">
                    <a:alpha val="60000"/>
                  </a:prst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 defTabSz="914400"/>
            <a:r>
              <a:rPr lang="ar-EG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أنا آتى </a:t>
            </a:r>
            <a:r>
              <a:rPr lang="ar-EG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إليك</a:t>
            </a:r>
          </a:p>
          <a:p>
            <a:pPr algn="ctr" defTabSz="914400"/>
            <a:r>
              <a:rPr lang="ar-EG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و أنا لي مين غيرك</a:t>
            </a:r>
          </a:p>
          <a:p>
            <a:pPr algn="ctr" defTabSz="914400"/>
            <a:r>
              <a:rPr lang="ar-EG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و أروح لمين </a:t>
            </a:r>
            <a:r>
              <a:rPr lang="ar-EG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غيرك</a:t>
            </a:r>
          </a:p>
          <a:p>
            <a:pPr algn="ctr" defTabSz="914400"/>
            <a:r>
              <a:rPr lang="ar-EG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أنا آتى إليك</a:t>
            </a:r>
            <a:endParaRPr lang="en-US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prstClr val="black">
                    <a:alpha val="60000"/>
                  </a:prst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1508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0" y="765047"/>
            <a:ext cx="6096000" cy="517064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ar-EG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آتى إليك فكرسني وامسح شفتاي</a:t>
            </a:r>
          </a:p>
          <a:p>
            <a:pPr algn="ctr"/>
            <a:r>
              <a:rPr lang="ar-EG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ar-EG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و املأني بروح الطاعة قدس خطاي</a:t>
            </a:r>
            <a:endParaRPr lang="en-US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3074" name="Picture 2" descr="E:\يسوع\260d0bd87301de963b64c5553787711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33" r="11328" b="21813"/>
          <a:stretch/>
        </p:blipFill>
        <p:spPr bwMode="auto">
          <a:xfrm>
            <a:off x="0" y="46899"/>
            <a:ext cx="6185357" cy="6764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5820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292446" y="762003"/>
            <a:ext cx="5421677" cy="51706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/>
            <a:r>
              <a:rPr lang="ar-EG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آتى إليك آتى </a:t>
            </a:r>
            <a:r>
              <a:rPr lang="ar-EG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إليك</a:t>
            </a:r>
            <a:endParaRPr lang="en-US" sz="6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prstClr val="black">
                    <a:alpha val="60000"/>
                  </a:prst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 defTabSz="914400"/>
            <a:r>
              <a:rPr lang="ar-EG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أنا آتى </a:t>
            </a:r>
            <a:r>
              <a:rPr lang="ar-EG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إليك</a:t>
            </a:r>
          </a:p>
          <a:p>
            <a:pPr algn="ctr" defTabSz="914400"/>
            <a:r>
              <a:rPr lang="ar-EG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و أنا لي مين غيرك</a:t>
            </a:r>
          </a:p>
          <a:p>
            <a:pPr algn="ctr" defTabSz="914400"/>
            <a:r>
              <a:rPr lang="ar-EG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و أروح لمين </a:t>
            </a:r>
            <a:r>
              <a:rPr lang="ar-EG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غيرك</a:t>
            </a:r>
          </a:p>
          <a:p>
            <a:pPr algn="ctr" defTabSz="914400"/>
            <a:r>
              <a:rPr lang="ar-EG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أنا آتى إليك</a:t>
            </a:r>
            <a:endParaRPr lang="en-US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prstClr val="black">
                    <a:alpha val="60000"/>
                  </a:prst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8194" name="Picture 2" descr="E:\يسوع\c7bea285c2d7c9ef39e4efab8754a1d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31"/>
          <a:stretch/>
        </p:blipFill>
        <p:spPr bwMode="auto">
          <a:xfrm>
            <a:off x="742589" y="-193637"/>
            <a:ext cx="5181691" cy="708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50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917375" y="1220101"/>
            <a:ext cx="543227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آتى إليك فاحميني من كل </a:t>
            </a:r>
            <a:r>
              <a:rPr lang="ar-EG" sz="66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ذات </a:t>
            </a:r>
            <a:endParaRPr lang="ar-EG" sz="6600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  <a:p>
            <a:pPr algn="ctr"/>
            <a:r>
              <a:rPr lang="ar-EG" sz="66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آتى إليك فارفعني فوق الضعفات</a:t>
            </a:r>
            <a:endParaRPr lang="en-US" sz="6600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pic>
        <p:nvPicPr>
          <p:cNvPr id="9218" name="Picture 2" descr="E:\يسوع\cde1400d9482a784f9cf2a5ecda2c13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9" r="2235"/>
          <a:stretch/>
        </p:blipFill>
        <p:spPr bwMode="auto">
          <a:xfrm>
            <a:off x="566670" y="-600922"/>
            <a:ext cx="4958367" cy="7797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2971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</TotalTime>
  <Words>158</Words>
  <Application>Microsoft Office PowerPoint</Application>
  <PresentationFormat>Custom</PresentationFormat>
  <Paragraphs>39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sandra</dc:creator>
  <cp:lastModifiedBy>Rosan</cp:lastModifiedBy>
  <cp:revision>30</cp:revision>
  <dcterms:created xsi:type="dcterms:W3CDTF">2016-12-18T20:04:25Z</dcterms:created>
  <dcterms:modified xsi:type="dcterms:W3CDTF">2016-12-21T20:21:53Z</dcterms:modified>
</cp:coreProperties>
</file>