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7" d="100"/>
          <a:sy n="57" d="100"/>
        </p:scale>
        <p:origin x="-1200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622B2-564A-4991-8231-6FFF32938F65}" type="datetimeFigureOut">
              <a:rPr lang="en-US" smtClean="0"/>
              <a:t>1/1/2008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E4221-B798-4AA4-B15D-CD3D2FD0AD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8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576A4-0A7A-42B8-9ACE-4A684610E42C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8956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6C6D4-B2B3-4C57-A5C7-1BE879C9C539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7730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811F5-5119-4737-9B8E-E0118CD95EA2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30306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4D440E5-0753-4883-98A6-3AE50E71E838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032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A40E3-0D1A-4616-B7FE-957AA5E85F84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96797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430C4-80AE-4F46-A6F0-924E0EE64801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4505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F381F-C71B-4C4A-9495-027EEF74920C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60399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C2160-71D2-476A-8653-7E22B11DEE4E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92270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CECA8-626B-4BC8-9456-E60707AADE56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8593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48EDD-DD30-4166-9470-2C334C16D2D2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430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F904B-CAE5-454C-95ED-41A634C101F9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93551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27D3E-677D-41FE-9898-32B2FFFF8E8B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9962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A1C70F-6FBF-4ECF-A218-6BC1DA3F2358}" type="slidenum">
              <a:rPr lang="ar-SA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7612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يسوع\dc4fd36b2e425f4dd7e759b9d64620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29"/>
            <a:ext cx="6810984" cy="68109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377587" y="1991715"/>
            <a:ext cx="581441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اسمك عظيم بين الامم</a:t>
            </a:r>
          </a:p>
          <a:p>
            <a:pPr algn="ctr"/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تقدر تغير المحال</a:t>
            </a:r>
          </a:p>
          <a:p>
            <a:pPr algn="ctr"/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مين غيرك يدينى الامل </a:t>
            </a:r>
          </a:p>
          <a:p>
            <a:pPr algn="ctr"/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 صوته يزلزل الجبال  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0000"/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54145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يسوع\kids\3f459544c8a03398293c35d5e082e6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30037"/>
            <a:ext cx="12222635" cy="10488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360699" y="195277"/>
            <a:ext cx="632199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انت ليه </a:t>
            </a:r>
            <a:r>
              <a:rPr lang="ar-EG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الاب</a:t>
            </a:r>
            <a:endParaRPr lang="ar-EG" sz="6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ar-EG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انت لية الرب </a:t>
            </a:r>
          </a:p>
          <a:p>
            <a:pPr algn="ctr"/>
            <a:r>
              <a:rPr lang="ar-EG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انت ليه </a:t>
            </a:r>
            <a:r>
              <a:rPr lang="ar-EG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الحب </a:t>
            </a:r>
          </a:p>
          <a:p>
            <a:pPr algn="ctr"/>
            <a:r>
              <a:rPr lang="ar-EG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صار </a:t>
            </a:r>
            <a:r>
              <a:rPr lang="ar-EG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للمنتهى </a:t>
            </a:r>
            <a:endParaRPr lang="en-US" sz="6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0528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يسوع\water\60abd62667408fe97cf2922797c248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17" y="-8012037"/>
            <a:ext cx="10149767" cy="1521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0" y="12452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اسمك عظيم بين </a:t>
            </a: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الامم</a:t>
            </a:r>
          </a:p>
          <a:p>
            <a:pPr lvl="0" algn="ctr"/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وحدك تغير الامور</a:t>
            </a:r>
            <a:endParaRPr lang="ar-EG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0000"/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0" algn="ctr"/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تنقذنى فى وقت الخطر</a:t>
            </a:r>
          </a:p>
          <a:p>
            <a:pPr lvl="0" algn="ctr"/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 تشق وسط الضلمة نور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244557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يسوع\kids\3f459544c8a03398293c35d5e082e6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30037"/>
            <a:ext cx="12222635" cy="10488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360699" y="128775"/>
            <a:ext cx="632199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انت ليه الاب</a:t>
            </a:r>
          </a:p>
          <a:p>
            <a:pPr algn="ctr"/>
            <a:r>
              <a:rPr lang="ar-EG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انت لية الرب </a:t>
            </a:r>
          </a:p>
          <a:p>
            <a:pPr algn="ctr"/>
            <a:r>
              <a:rPr lang="ar-EG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انت ليه الحب </a:t>
            </a:r>
          </a:p>
          <a:p>
            <a:pPr algn="ctr"/>
            <a:r>
              <a:rPr lang="ar-EG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صار للمنتهى 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7086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80928" y="1820179"/>
            <a:ext cx="5548314" cy="42473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اسمك عظيم بين </a:t>
            </a: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الامم</a:t>
            </a:r>
          </a:p>
          <a:p>
            <a:pPr lvl="0" algn="ctr"/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مين فى حنانك يا الله</a:t>
            </a:r>
          </a:p>
          <a:p>
            <a:pPr lvl="0" algn="ctr"/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انت الطبيب انت القريب </a:t>
            </a:r>
          </a:p>
          <a:p>
            <a:pPr lvl="0" algn="ctr"/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انت لى نبع الحياة  </a:t>
            </a:r>
          </a:p>
          <a:p>
            <a:pPr lvl="0" algn="ctr"/>
            <a:endParaRPr lang="ar-EG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0000"/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 descr="E:\يسوع\girl\641ad0101e567d58c05c5356eeed76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2579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013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يسوع\kids\3f459544c8a03398293c35d5e082e6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30037"/>
            <a:ext cx="12222635" cy="10488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360699" y="178651"/>
            <a:ext cx="632199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انت ليه الاب</a:t>
            </a:r>
          </a:p>
          <a:p>
            <a:pPr algn="ctr"/>
            <a:r>
              <a:rPr lang="ar-EG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انت لية الرب </a:t>
            </a:r>
          </a:p>
          <a:p>
            <a:pPr algn="ctr"/>
            <a:r>
              <a:rPr lang="ar-EG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انت ليه الحب </a:t>
            </a:r>
          </a:p>
          <a:p>
            <a:pPr algn="ctr"/>
            <a:r>
              <a:rPr lang="ar-EG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صار للمنتهى 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7086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4727476</TotalTime>
  <Words>84</Words>
  <Application>Microsoft Office PowerPoint</Application>
  <PresentationFormat>Custom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</dc:creator>
  <cp:lastModifiedBy>FUJITSU</cp:lastModifiedBy>
  <cp:revision>164</cp:revision>
  <dcterms:created xsi:type="dcterms:W3CDTF">2016-12-05T17:56:05Z</dcterms:created>
  <dcterms:modified xsi:type="dcterms:W3CDTF">2007-12-31T22:20:37Z</dcterms:modified>
</cp:coreProperties>
</file>