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80" r:id="rId4"/>
    <p:sldId id="287" r:id="rId5"/>
    <p:sldId id="281" r:id="rId6"/>
    <p:sldId id="288" r:id="rId7"/>
    <p:sldId id="282" r:id="rId8"/>
    <p:sldId id="289" r:id="rId9"/>
    <p:sldId id="283" r:id="rId10"/>
    <p:sldId id="290" r:id="rId11"/>
    <p:sldId id="284" r:id="rId12"/>
    <p:sldId id="291" r:id="rId13"/>
    <p:sldId id="285" r:id="rId14"/>
    <p:sldId id="292" r:id="rId15"/>
    <p:sldId id="286" r:id="rId16"/>
    <p:sldId id="29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4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90" y="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418F-3959-4F0F-ADB9-155D8723C26D}" type="datetimeFigureOut">
              <a:rPr lang="en-US" smtClean="0"/>
              <a:t>2026-04-16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9F35-0B11-42F7-91C1-224C99C13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5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418F-3959-4F0F-ADB9-155D8723C26D}" type="datetimeFigureOut">
              <a:rPr lang="en-US" smtClean="0"/>
              <a:t>2026-04-16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9F35-0B11-42F7-91C1-224C99C13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2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418F-3959-4F0F-ADB9-155D8723C26D}" type="datetimeFigureOut">
              <a:rPr lang="en-US" smtClean="0"/>
              <a:t>2026-04-16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9F35-0B11-42F7-91C1-224C99C13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7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418F-3959-4F0F-ADB9-155D8723C26D}" type="datetimeFigureOut">
              <a:rPr lang="en-US" smtClean="0"/>
              <a:t>2026-04-16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9F35-0B11-42F7-91C1-224C99C13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9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418F-3959-4F0F-ADB9-155D8723C26D}" type="datetimeFigureOut">
              <a:rPr lang="en-US" smtClean="0"/>
              <a:t>2026-04-16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9F35-0B11-42F7-91C1-224C99C13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7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418F-3959-4F0F-ADB9-155D8723C26D}" type="datetimeFigureOut">
              <a:rPr lang="en-US" smtClean="0"/>
              <a:t>2026-04-16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9F35-0B11-42F7-91C1-224C99C13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9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418F-3959-4F0F-ADB9-155D8723C26D}" type="datetimeFigureOut">
              <a:rPr lang="en-US" smtClean="0"/>
              <a:t>2026-04-16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9F35-0B11-42F7-91C1-224C99C13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5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418F-3959-4F0F-ADB9-155D8723C26D}" type="datetimeFigureOut">
              <a:rPr lang="en-US" smtClean="0"/>
              <a:t>2026-04-16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9F35-0B11-42F7-91C1-224C99C13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8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418F-3959-4F0F-ADB9-155D8723C26D}" type="datetimeFigureOut">
              <a:rPr lang="en-US" smtClean="0"/>
              <a:t>2026-04-16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9F35-0B11-42F7-91C1-224C99C13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7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418F-3959-4F0F-ADB9-155D8723C26D}" type="datetimeFigureOut">
              <a:rPr lang="en-US" smtClean="0"/>
              <a:t>2026-04-16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9F35-0B11-42F7-91C1-224C99C13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6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418F-3959-4F0F-ADB9-155D8723C26D}" type="datetimeFigureOut">
              <a:rPr lang="en-US" smtClean="0"/>
              <a:t>2026-04-16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9F35-0B11-42F7-91C1-224C99C13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1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D418F-3959-4F0F-ADB9-155D8723C26D}" type="datetimeFigureOut">
              <a:rPr lang="en-US" smtClean="0"/>
              <a:t>2026-04-16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F9F35-0B11-42F7-91C1-224C99C13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2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74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635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152400"/>
            <a:ext cx="3636645" cy="1364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522" y="5030972"/>
            <a:ext cx="1609347" cy="152840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13523" y="2057400"/>
            <a:ext cx="6573678" cy="1905000"/>
          </a:xfrm>
        </p:spPr>
        <p:txBody>
          <a:bodyPr>
            <a:noAutofit/>
          </a:bodyPr>
          <a:lstStyle/>
          <a:p>
            <a:r>
              <a:rPr lang="ar-EG" sz="6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ترنيمة</a:t>
            </a:r>
            <a:r>
              <a:rPr lang="ar-EG" sz="72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EG" sz="72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EG" sz="8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زي ما قام الرب يسوع</a:t>
            </a:r>
            <a:endParaRPr lang="en-US" sz="72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92477" y="5030972"/>
            <a:ext cx="3636645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EG" sz="16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كلمات: شباب الأنبا رويس</a:t>
            </a:r>
          </a:p>
          <a:p>
            <a:pPr algn="r"/>
            <a:r>
              <a:rPr lang="ar-EG" sz="16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لحن: على وزن ترنيمة «رحلة جميلة ويا يسوع»</a:t>
            </a:r>
            <a:br>
              <a:rPr lang="ar-EG" sz="16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EG" sz="16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من ألحان شباب الأنبا </a:t>
            </a:r>
            <a:r>
              <a:rPr lang="ar-EG" sz="16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رويس</a:t>
            </a:r>
            <a:endParaRPr lang="ar-EG" sz="16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/>
            <a:r>
              <a:rPr lang="ar-EG" sz="16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توزيع وأداء: شباب الأنبا رويس </a:t>
            </a:r>
            <a:r>
              <a:rPr lang="ar-EG" sz="1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2026</a:t>
            </a:r>
            <a:r>
              <a:rPr lang="ar-EG" sz="16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</a:t>
            </a:r>
            <a:endParaRPr lang="en-US" sz="20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181221" y="6369996"/>
            <a:ext cx="1731645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 b="1" dirty="0">
                <a:solidFill>
                  <a:schemeClr val="bg1"/>
                </a:solidFill>
                <a:latin typeface="+mn-lt"/>
                <a:cs typeface="Traditional Arabic" pitchFamily="2" charset="-78"/>
              </a:rPr>
              <a:t>tegi.avarewase.org</a:t>
            </a:r>
            <a:endParaRPr lang="en-US" sz="1800" b="1" dirty="0">
              <a:solidFill>
                <a:schemeClr val="bg1"/>
              </a:solidFill>
              <a:latin typeface="+mn-lt"/>
              <a:cs typeface="Traditional Arabic" pitchFamily="2" charset="-78"/>
            </a:endParaRPr>
          </a:p>
        </p:txBody>
      </p:sp>
      <p:pic>
        <p:nvPicPr>
          <p:cNvPr id="10" name="WhatsApp Audio 2026-04-15 at 11.02.15 P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8600" y="12192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869" y="5030972"/>
            <a:ext cx="2135938" cy="158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17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9609">
        <p:fade/>
      </p:transition>
    </mc:Choice>
    <mc:Fallback>
      <p:transition spd="med" advClick="0" advTm="196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10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78" r="7070"/>
          <a:stretch/>
        </p:blipFill>
        <p:spPr>
          <a:xfrm>
            <a:off x="0" y="-1"/>
            <a:ext cx="12192000" cy="9165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00600"/>
            <a:ext cx="12192000" cy="1143000"/>
          </a:xfrm>
          <a:solidFill>
            <a:schemeClr val="tx1">
              <a:alpha val="3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rtl="1"/>
            <a:r>
              <a:rPr lang="ar-EG" sz="6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زي ما قام الرب يسوع : إحنا كمان هنعيش قايمين</a:t>
            </a:r>
            <a:endParaRPr lang="en-US" sz="60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43600"/>
            <a:ext cx="12192000" cy="914400"/>
          </a:xfrm>
          <a:solidFill>
            <a:schemeClr val="tx1">
              <a:alpha val="3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rtl="1"/>
            <a:r>
              <a:rPr lang="ar-EG" sz="6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(نشبع في كل أسبوع : مع الكنيسة في الخمسين)</a:t>
            </a:r>
            <a:r>
              <a:rPr lang="ar-EG" sz="6000" b="1" baseline="30000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lang="en-US" sz="6000" b="1" baseline="30000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95400" cy="123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62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4361">
        <p:fade/>
      </p:transition>
    </mc:Choice>
    <mc:Fallback>
      <p:transition spd="med" advClick="0" advTm="1436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his may contain: a person walking down a dirt road with a shee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35"/>
          <a:stretch/>
        </p:blipFill>
        <p:spPr bwMode="auto">
          <a:xfrm>
            <a:off x="0" y="-1"/>
            <a:ext cx="12182104" cy="847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896" y="4800600"/>
            <a:ext cx="12192000" cy="1143000"/>
          </a:xfrm>
          <a:solidFill>
            <a:schemeClr val="tx1">
              <a:alpha val="3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rtl="1"/>
            <a:r>
              <a:rPr lang="ar-EG" sz="6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الخامس أنا </a:t>
            </a:r>
            <a:r>
              <a:rPr lang="ar-EG" sz="6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الطريق : اللي </a:t>
            </a:r>
            <a:r>
              <a:rPr lang="ar-EG" sz="6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يوصل للملكوت</a:t>
            </a:r>
            <a:endParaRPr lang="en-US" sz="60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43600"/>
            <a:ext cx="12192000" cy="914400"/>
          </a:xfrm>
          <a:solidFill>
            <a:schemeClr val="tx1">
              <a:alpha val="3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rtl="1"/>
            <a:r>
              <a:rPr lang="ar-EG" sz="6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(كل ما تمسك </a:t>
            </a:r>
            <a:r>
              <a:rPr lang="ar-EG" sz="6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فيَّ أشدك : للسما وتدوس </a:t>
            </a:r>
            <a:r>
              <a:rPr lang="ar-EG" sz="6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فوق الموت)</a:t>
            </a:r>
            <a:r>
              <a:rPr lang="ar-EG" sz="6000" b="1" baseline="300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lang="en-US" sz="60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95400" cy="123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44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4300">
        <p:fade/>
      </p:transition>
    </mc:Choice>
    <mc:Fallback>
      <p:transition spd="med" advClick="0" advTm="143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78" r="7070"/>
          <a:stretch/>
        </p:blipFill>
        <p:spPr>
          <a:xfrm>
            <a:off x="0" y="-1"/>
            <a:ext cx="12192000" cy="9165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00600"/>
            <a:ext cx="12192000" cy="1143000"/>
          </a:xfrm>
          <a:solidFill>
            <a:schemeClr val="tx1">
              <a:alpha val="3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rtl="1"/>
            <a:r>
              <a:rPr lang="ar-EG" sz="6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زي ما قام الرب يسوع : إحنا كمان هنعيش قايمين</a:t>
            </a:r>
            <a:endParaRPr lang="en-US" sz="60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43600"/>
            <a:ext cx="12192000" cy="914400"/>
          </a:xfrm>
          <a:solidFill>
            <a:schemeClr val="tx1">
              <a:alpha val="3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rtl="1"/>
            <a:r>
              <a:rPr lang="ar-EG" sz="6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(نشبع في كل أسبوع : مع الكنيسة في الخمسين)</a:t>
            </a:r>
            <a:r>
              <a:rPr lang="ar-EG" sz="6000" b="1" baseline="30000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lang="en-US" sz="6000" b="1" baseline="30000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95400" cy="123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96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4408">
        <p:fade/>
      </p:transition>
    </mc:Choice>
    <mc:Fallback>
      <p:transition spd="med" advClick="0" advTm="144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is may contain: a painting of jesus on the cross with other people around him and clouds in th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96" y="-1"/>
            <a:ext cx="12214761" cy="1221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896" y="4800600"/>
            <a:ext cx="12192000" cy="1143000"/>
          </a:xfrm>
          <a:solidFill>
            <a:schemeClr val="tx1">
              <a:alpha val="3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rtl="1"/>
            <a:r>
              <a:rPr lang="ar-EG" sz="6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السادس غلبت </a:t>
            </a:r>
            <a:r>
              <a:rPr lang="ar-EG" sz="6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العالم : مهما </a:t>
            </a:r>
            <a:r>
              <a:rPr lang="ar-EG" sz="6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يكون في العالم </a:t>
            </a:r>
            <a:r>
              <a:rPr lang="ar-EG" sz="6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ضيق</a:t>
            </a:r>
            <a:endParaRPr lang="en-US" sz="60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43600"/>
            <a:ext cx="12192000" cy="914400"/>
          </a:xfrm>
          <a:solidFill>
            <a:schemeClr val="tx1">
              <a:alpha val="3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rtl="1"/>
            <a:r>
              <a:rPr lang="ar-EG" sz="6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</a:t>
            </a:r>
            <a:r>
              <a:rPr lang="ar-EG" sz="6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وعلامة </a:t>
            </a:r>
            <a:r>
              <a:rPr lang="ar-EG" sz="6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الغلبة </a:t>
            </a:r>
            <a:r>
              <a:rPr lang="ar-EG" sz="6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صليبي : زي ما موسى </a:t>
            </a:r>
            <a:r>
              <a:rPr lang="ar-EG" sz="6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هزم عماليق)</a:t>
            </a:r>
            <a:r>
              <a:rPr lang="ar-EG" sz="6000" b="1" baseline="300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lang="en-US" sz="60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95400" cy="123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8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4424">
        <p:fade/>
      </p:transition>
    </mc:Choice>
    <mc:Fallback>
      <p:transition spd="med" advClick="0" advTm="144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78" r="7070"/>
          <a:stretch/>
        </p:blipFill>
        <p:spPr>
          <a:xfrm>
            <a:off x="0" y="-1"/>
            <a:ext cx="12192000" cy="9165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00600"/>
            <a:ext cx="12192000" cy="1143000"/>
          </a:xfrm>
          <a:solidFill>
            <a:schemeClr val="tx1">
              <a:alpha val="3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rtl="1"/>
            <a:r>
              <a:rPr lang="ar-EG" sz="6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زي ما قام الرب يسوع : إحنا كمان هنعيش قايمين</a:t>
            </a:r>
            <a:endParaRPr lang="en-US" sz="60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43600"/>
            <a:ext cx="12192000" cy="914400"/>
          </a:xfrm>
          <a:solidFill>
            <a:schemeClr val="tx1">
              <a:alpha val="3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rtl="1"/>
            <a:r>
              <a:rPr lang="ar-EG" sz="6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(نشبع في كل أسبوع : مع الكنيسة في الخمسين)</a:t>
            </a:r>
            <a:r>
              <a:rPr lang="ar-EG" sz="6000" b="1" baseline="30000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lang="en-US" sz="6000" b="1" baseline="30000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95400" cy="123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62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4575">
        <p:fade/>
      </p:transition>
    </mc:Choice>
    <mc:Fallback>
      <p:transition spd="med" advClick="0" advTm="145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Story pin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39"/>
          <a:stretch/>
        </p:blipFill>
        <p:spPr bwMode="auto">
          <a:xfrm>
            <a:off x="0" y="0"/>
            <a:ext cx="12232574" cy="1675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896" y="4800600"/>
            <a:ext cx="12192000" cy="1143000"/>
          </a:xfrm>
          <a:solidFill>
            <a:schemeClr val="tx1">
              <a:alpha val="3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rtl="1"/>
            <a:r>
              <a:rPr lang="ar-EG" sz="6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السابع </a:t>
            </a:r>
            <a:r>
              <a:rPr lang="ar-EG" sz="6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آدم التاني : اتجسدت </a:t>
            </a:r>
            <a:r>
              <a:rPr lang="ar-EG" sz="6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عشان </a:t>
            </a:r>
            <a:r>
              <a:rPr lang="ar-EG" sz="6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أفديك</a:t>
            </a:r>
            <a:endParaRPr lang="en-US" sz="60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43600"/>
            <a:ext cx="12192000" cy="914400"/>
          </a:xfrm>
          <a:solidFill>
            <a:schemeClr val="tx1">
              <a:alpha val="3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rtl="1"/>
            <a:r>
              <a:rPr lang="ar-EG" sz="6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(ها هو روحي يسكن </a:t>
            </a:r>
            <a:r>
              <a:rPr lang="ar-EG" sz="6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فيك : يأخذ </a:t>
            </a:r>
            <a:r>
              <a:rPr lang="ar-EG" sz="6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مما </a:t>
            </a:r>
            <a:r>
              <a:rPr lang="ar-EG" sz="6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لي ويعطيك)</a:t>
            </a:r>
            <a:r>
              <a:rPr lang="ar-EG" sz="6000" b="1" baseline="300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lang="en-US" sz="60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95400" cy="123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18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4400">
        <p:fade/>
      </p:transition>
    </mc:Choice>
    <mc:Fallback>
      <p:transition spd="med" advClick="0" advTm="14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78" r="7070"/>
          <a:stretch/>
        </p:blipFill>
        <p:spPr>
          <a:xfrm>
            <a:off x="0" y="-1"/>
            <a:ext cx="12192000" cy="9165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00600"/>
            <a:ext cx="12192000" cy="1143000"/>
          </a:xfrm>
          <a:solidFill>
            <a:schemeClr val="tx1">
              <a:alpha val="3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rtl="1"/>
            <a:r>
              <a:rPr lang="ar-EG" sz="6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زي ما قام الرب يسوع : إحنا كمان هنعيش قايمين</a:t>
            </a:r>
            <a:endParaRPr lang="en-US" sz="60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43600"/>
            <a:ext cx="12192000" cy="914400"/>
          </a:xfrm>
          <a:solidFill>
            <a:schemeClr val="tx1">
              <a:alpha val="3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rtl="1"/>
            <a:r>
              <a:rPr lang="ar-EG" sz="6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(نشبع في كل أسبوع : مع الكنيسة في الخمسين)</a:t>
            </a:r>
            <a:r>
              <a:rPr lang="ar-EG" sz="6000" b="1" baseline="30000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lang="en-US" sz="6000" b="1" baseline="30000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95400" cy="123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48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4727">
        <p:fade/>
      </p:transition>
    </mc:Choice>
    <mc:Fallback>
      <p:transition spd="med" advClick="0" advTm="147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78" r="7070"/>
          <a:stretch/>
        </p:blipFill>
        <p:spPr>
          <a:xfrm>
            <a:off x="0" y="-1"/>
            <a:ext cx="12192000" cy="9165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00600"/>
            <a:ext cx="12192000" cy="1143000"/>
          </a:xfrm>
          <a:solidFill>
            <a:schemeClr val="tx1">
              <a:alpha val="3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rtl="1"/>
            <a:r>
              <a:rPr lang="ar-EG" sz="6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زي ما قام الرب يسوع : إحنا كمان هنعيش قايمين</a:t>
            </a:r>
            <a:endParaRPr lang="en-US" sz="60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43600"/>
            <a:ext cx="12192000" cy="914400"/>
          </a:xfrm>
          <a:solidFill>
            <a:schemeClr val="tx1">
              <a:alpha val="3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rtl="1"/>
            <a:r>
              <a:rPr lang="ar-EG" sz="6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(نشبع في كل أسبوع : مع الكنيسة في الخمسين)</a:t>
            </a:r>
            <a:r>
              <a:rPr lang="ar-EG" sz="6000" b="1" baseline="30000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lang="en-US" sz="6000" b="1" baseline="30000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95400" cy="123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9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4319">
        <p:fade/>
      </p:transition>
    </mc:Choice>
    <mc:Fallback>
      <p:transition spd="med" advClick="0" advTm="143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sp-ao.shortpixel.ai/client/to_webp,q_glossy,ret_img,w_630,h_330/https:/www.avarewase.org/wp-content/uploads/2018/04/Tom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549" y="4800600"/>
            <a:ext cx="12187451" cy="1143000"/>
          </a:xfrm>
          <a:solidFill>
            <a:schemeClr val="tx1">
              <a:alpha val="3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rtl="1"/>
            <a:r>
              <a:rPr lang="ar-EG" sz="6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الأول </a:t>
            </a:r>
            <a:r>
              <a:rPr lang="ar-EG" sz="6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أنا </a:t>
            </a:r>
            <a:r>
              <a:rPr lang="ar-EG" sz="6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هو لا </a:t>
            </a:r>
            <a:r>
              <a:rPr lang="ar-EG" sz="6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تخافوا : يا </a:t>
            </a:r>
            <a:r>
              <a:rPr lang="ar-EG" sz="6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توما تعالى </a:t>
            </a:r>
            <a:r>
              <a:rPr lang="ar-EG" sz="6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وشوف</a:t>
            </a:r>
            <a:endParaRPr lang="en-US" sz="60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43600"/>
            <a:ext cx="12187451" cy="914400"/>
          </a:xfrm>
          <a:solidFill>
            <a:schemeClr val="tx1">
              <a:alpha val="3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rtl="1"/>
            <a:r>
              <a:rPr lang="ar-EG" sz="6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</a:t>
            </a:r>
            <a:r>
              <a:rPr lang="ar-EG" sz="6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خلي </a:t>
            </a:r>
            <a:r>
              <a:rPr lang="ar-EG" sz="6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إيمانك يقوى ويقوى : علشان تشهد وسط ألوف)</a:t>
            </a:r>
            <a:r>
              <a:rPr lang="ar-EG" sz="6000" b="1" baseline="30000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2</a:t>
            </a:r>
            <a:endParaRPr lang="en-US" sz="60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95400" cy="123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54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4507">
        <p:fade/>
      </p:transition>
    </mc:Choice>
    <mc:Fallback>
      <p:transition spd="med" advClick="0" advTm="1450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78" r="7070"/>
          <a:stretch/>
        </p:blipFill>
        <p:spPr>
          <a:xfrm>
            <a:off x="0" y="-1"/>
            <a:ext cx="12192000" cy="9165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00600"/>
            <a:ext cx="12192000" cy="1143000"/>
          </a:xfrm>
          <a:solidFill>
            <a:schemeClr val="tx1">
              <a:alpha val="3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rtl="1"/>
            <a:r>
              <a:rPr lang="ar-EG" sz="6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زي ما قام الرب يسوع : إحنا كمان هنعيش قايمين</a:t>
            </a:r>
            <a:endParaRPr lang="en-US" sz="60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43600"/>
            <a:ext cx="12192000" cy="914400"/>
          </a:xfrm>
          <a:solidFill>
            <a:schemeClr val="tx1">
              <a:alpha val="3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rtl="1"/>
            <a:r>
              <a:rPr lang="ar-EG" sz="6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(نشبع في كل أسبوع : مع الكنيسة في الخمسين)</a:t>
            </a:r>
            <a:r>
              <a:rPr lang="ar-EG" sz="6000" b="1" baseline="30000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lang="en-US" sz="6000" b="1" baseline="30000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95400" cy="123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4703">
        <p:fade/>
      </p:transition>
    </mc:Choice>
    <mc:Fallback>
      <p:transition spd="med" advClick="0" advTm="147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is may contain: an icon depicting the last supper of je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081" y="0"/>
            <a:ext cx="125550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896" y="4800600"/>
            <a:ext cx="12192000" cy="1143000"/>
          </a:xfrm>
          <a:solidFill>
            <a:schemeClr val="tx1">
              <a:alpha val="3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rtl="1"/>
            <a:r>
              <a:rPr lang="ar-EG" sz="6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التاني </a:t>
            </a:r>
            <a:r>
              <a:rPr lang="ar-EG" sz="6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خبز </a:t>
            </a:r>
            <a:r>
              <a:rPr lang="ar-EG" sz="6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الحياة : زي المنّ </a:t>
            </a:r>
            <a:r>
              <a:rPr lang="ar-EG" sz="6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البرية</a:t>
            </a:r>
            <a:endParaRPr lang="en-US" sz="60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43600"/>
            <a:ext cx="12192000" cy="914400"/>
          </a:xfrm>
          <a:solidFill>
            <a:schemeClr val="tx1">
              <a:alpha val="3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rtl="1"/>
            <a:r>
              <a:rPr lang="ar-EG" sz="6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</a:t>
            </a:r>
            <a:r>
              <a:rPr lang="ar-EG" sz="6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بُعدَك عني </a:t>
            </a:r>
            <a:r>
              <a:rPr lang="ar-EG" sz="6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هو </a:t>
            </a:r>
            <a:r>
              <a:rPr lang="ar-EG" sz="6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الموت : واللي ياكلني </a:t>
            </a:r>
            <a:r>
              <a:rPr lang="ar-EG" sz="6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يحيا </a:t>
            </a:r>
            <a:r>
              <a:rPr lang="ar-EG" sz="6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بي)</a:t>
            </a:r>
            <a:r>
              <a:rPr lang="ar-EG" sz="6000" b="1" baseline="300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lang="en-US" sz="60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95400" cy="123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9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531">
        <p:fade/>
      </p:transition>
    </mc:Choice>
    <mc:Fallback>
      <p:transition spd="med" advClick="0" advTm="155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78" r="7070"/>
          <a:stretch/>
        </p:blipFill>
        <p:spPr>
          <a:xfrm>
            <a:off x="0" y="-1"/>
            <a:ext cx="12192000" cy="9165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00600"/>
            <a:ext cx="12192000" cy="1143000"/>
          </a:xfrm>
          <a:solidFill>
            <a:schemeClr val="tx1">
              <a:alpha val="3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rtl="1"/>
            <a:r>
              <a:rPr lang="ar-EG" sz="6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زي ما قام الرب يسوع : إحنا كمان هنعيش قايمين</a:t>
            </a:r>
            <a:endParaRPr lang="en-US" sz="60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43600"/>
            <a:ext cx="12192000" cy="914400"/>
          </a:xfrm>
          <a:solidFill>
            <a:schemeClr val="tx1">
              <a:alpha val="3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rtl="1"/>
            <a:r>
              <a:rPr lang="ar-EG" sz="6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(نشبع في كل أسبوع : مع الكنيسة في الخمسين)</a:t>
            </a:r>
            <a:r>
              <a:rPr lang="ar-EG" sz="6000" b="1" baseline="30000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lang="en-US" sz="6000" b="1" baseline="30000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95400" cy="123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92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2862">
        <p:fade/>
      </p:transition>
    </mc:Choice>
    <mc:Fallback>
      <p:transition spd="med" advClick="0" advTm="128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tory pin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96" y="0"/>
            <a:ext cx="12268197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896" y="4800600"/>
            <a:ext cx="12192000" cy="1143000"/>
          </a:xfrm>
          <a:solidFill>
            <a:schemeClr val="tx1">
              <a:alpha val="3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rtl="1"/>
            <a:r>
              <a:rPr lang="ar-EG" sz="6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التالت </a:t>
            </a:r>
            <a:r>
              <a:rPr lang="ar-EG" sz="6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ماء </a:t>
            </a:r>
            <a:r>
              <a:rPr lang="ar-EG" sz="6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الحياة : صخرة </a:t>
            </a:r>
            <a:r>
              <a:rPr lang="ar-EG" sz="6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موسى روت </a:t>
            </a:r>
            <a:r>
              <a:rPr lang="ar-EG" sz="6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ألوف</a:t>
            </a:r>
            <a:endParaRPr lang="en-US" sz="60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43600"/>
            <a:ext cx="12192000" cy="914400"/>
          </a:xfrm>
          <a:solidFill>
            <a:schemeClr val="tx1">
              <a:alpha val="3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rtl="1"/>
            <a:r>
              <a:rPr lang="ar-EG" sz="6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(تشرب ماء العالم </a:t>
            </a:r>
            <a:r>
              <a:rPr lang="ar-EG" sz="6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تعطش : روحي </a:t>
            </a:r>
            <a:r>
              <a:rPr lang="ar-EG" sz="6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يرويك </a:t>
            </a:r>
            <a:r>
              <a:rPr lang="ar-EG" sz="6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ويصير </a:t>
            </a:r>
            <a:r>
              <a:rPr lang="ar-EG" sz="6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ينبوع)</a:t>
            </a:r>
            <a:r>
              <a:rPr lang="ar-EG" sz="6000" b="1" baseline="300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6000" b="1" baseline="30000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lang="en-US" sz="60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95400" cy="123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67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4571">
        <p:fade/>
      </p:transition>
    </mc:Choice>
    <mc:Fallback>
      <p:transition spd="med" advClick="0" advTm="145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78" r="7070"/>
          <a:stretch/>
        </p:blipFill>
        <p:spPr>
          <a:xfrm>
            <a:off x="0" y="-1"/>
            <a:ext cx="12192000" cy="9165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00600"/>
            <a:ext cx="12192000" cy="1143000"/>
          </a:xfrm>
          <a:solidFill>
            <a:schemeClr val="tx1">
              <a:alpha val="3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rtl="1"/>
            <a:r>
              <a:rPr lang="ar-EG" sz="6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زي ما قام الرب يسوع : إحنا كمان هنعيش قايمين</a:t>
            </a:r>
            <a:endParaRPr lang="en-US" sz="60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43600"/>
            <a:ext cx="12192000" cy="914400"/>
          </a:xfrm>
          <a:solidFill>
            <a:schemeClr val="tx1">
              <a:alpha val="3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rtl="1"/>
            <a:r>
              <a:rPr lang="ar-EG" sz="6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(نشبع في كل أسبوع : مع الكنيسة في الخمسين)</a:t>
            </a:r>
            <a:r>
              <a:rPr lang="ar-EG" sz="6000" b="1" baseline="30000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lang="en-US" sz="6000" b="1" baseline="30000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95400" cy="123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11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4380">
        <p:fade/>
      </p:transition>
    </mc:Choice>
    <mc:Fallback>
      <p:transition spd="med" advClick="0" advTm="143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is may contain: jesus holding a lit candle in his h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96" y="-533400"/>
            <a:ext cx="12192000" cy="765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896" y="4800600"/>
            <a:ext cx="12192000" cy="1143000"/>
          </a:xfrm>
          <a:solidFill>
            <a:schemeClr val="tx1">
              <a:alpha val="3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rtl="1"/>
            <a:r>
              <a:rPr lang="ar-EG" sz="6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الرابع نور </a:t>
            </a:r>
            <a:r>
              <a:rPr lang="ar-EG" sz="6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العالم : فاكر زي </a:t>
            </a:r>
            <a:r>
              <a:rPr lang="ar-EG" sz="6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عمود النار</a:t>
            </a:r>
            <a:endParaRPr lang="en-US" sz="60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43600"/>
            <a:ext cx="12192000" cy="914400"/>
          </a:xfrm>
          <a:solidFill>
            <a:schemeClr val="tx1">
              <a:alpha val="3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rtl="1"/>
            <a:r>
              <a:rPr lang="ar-EG" sz="6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(لما تسيبنى تعيش </a:t>
            </a:r>
            <a:r>
              <a:rPr lang="ar-EG" sz="6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الضلمة : وجنبي </a:t>
            </a:r>
            <a:r>
              <a:rPr lang="ar-EG" sz="6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حياتك تبقى </a:t>
            </a:r>
            <a:r>
              <a:rPr lang="ar-EG" sz="6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نهار)</a:t>
            </a:r>
            <a:r>
              <a:rPr lang="ar-EG" sz="6000" b="1" baseline="300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lang="en-US" sz="60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95400" cy="123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05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4836">
        <p:fade/>
      </p:transition>
    </mc:Choice>
    <mc:Fallback>
      <p:transition spd="med" advClick="0" advTm="1483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332</Words>
  <Application>Microsoft Office PowerPoint</Application>
  <PresentationFormat>Widescreen</PresentationFormat>
  <Paragraphs>35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Traditional Arabic</vt:lpstr>
      <vt:lpstr>Office Theme</vt:lpstr>
      <vt:lpstr>ترنيمة زي ما قام الرب يسوع</vt:lpstr>
      <vt:lpstr>زي ما قام الرب يسوع : إحنا كمان هنعيش قايمين</vt:lpstr>
      <vt:lpstr>الأول أنا هو لا تخافوا : يا توما تعالى وشوف</vt:lpstr>
      <vt:lpstr>زي ما قام الرب يسوع : إحنا كمان هنعيش قايمين</vt:lpstr>
      <vt:lpstr>التاني خبز الحياة : زي المنّ في البرية</vt:lpstr>
      <vt:lpstr>زي ما قام الرب يسوع : إحنا كمان هنعيش قايمين</vt:lpstr>
      <vt:lpstr>التالت ماء الحياة : صخرة موسى روت ألوف</vt:lpstr>
      <vt:lpstr>زي ما قام الرب يسوع : إحنا كمان هنعيش قايمين</vt:lpstr>
      <vt:lpstr>الرابع نور العالم : فاكر زي عمود النار</vt:lpstr>
      <vt:lpstr>زي ما قام الرب يسوع : إحنا كمان هنعيش قايمين</vt:lpstr>
      <vt:lpstr>الخامس أنا الطريق : اللي يوصل للملكوت</vt:lpstr>
      <vt:lpstr>زي ما قام الرب يسوع : إحنا كمان هنعيش قايمين</vt:lpstr>
      <vt:lpstr>السادس غلبت العالم : مهما يكون في العالم ضيق</vt:lpstr>
      <vt:lpstr>زي ما قام الرب يسوع : إحنا كمان هنعيش قايمين</vt:lpstr>
      <vt:lpstr>السابع آدم التاني : اتجسدت عشان أفديك</vt:lpstr>
      <vt:lpstr>زي ما قام الرب يسوع : إحنا كمان هنعيش قايمين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القرار زي ما قام الرب يسوع        احنا كمان هنعيش قائمين</dc:title>
  <dc:creator>ismail - [2010]</dc:creator>
  <cp:lastModifiedBy>Fr. Mina Mounir</cp:lastModifiedBy>
  <cp:revision>52</cp:revision>
  <dcterms:created xsi:type="dcterms:W3CDTF">2019-05-02T09:52:05Z</dcterms:created>
  <dcterms:modified xsi:type="dcterms:W3CDTF">2026-04-16T18:52:07Z</dcterms:modified>
</cp:coreProperties>
</file>